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82" r:id="rId5"/>
    <p:sldId id="259" r:id="rId6"/>
    <p:sldId id="284" r:id="rId7"/>
    <p:sldId id="286" r:id="rId8"/>
    <p:sldId id="288" r:id="rId9"/>
    <p:sldId id="289" r:id="rId10"/>
    <p:sldId id="283" r:id="rId11"/>
    <p:sldId id="266" r:id="rId12"/>
    <p:sldId id="267" r:id="rId13"/>
    <p:sldId id="265" r:id="rId14"/>
    <p:sldId id="260" r:id="rId15"/>
    <p:sldId id="269" r:id="rId16"/>
    <p:sldId id="268" r:id="rId17"/>
    <p:sldId id="271" r:id="rId18"/>
    <p:sldId id="272" r:id="rId19"/>
    <p:sldId id="270" r:id="rId20"/>
    <p:sldId id="261" r:id="rId21"/>
    <p:sldId id="273" r:id="rId22"/>
    <p:sldId id="274" r:id="rId23"/>
    <p:sldId id="275" r:id="rId24"/>
    <p:sldId id="276" r:id="rId25"/>
    <p:sldId id="277" r:id="rId26"/>
    <p:sldId id="262" r:id="rId27"/>
    <p:sldId id="278" r:id="rId28"/>
    <p:sldId id="279" r:id="rId29"/>
    <p:sldId id="280" r:id="rId30"/>
    <p:sldId id="281" r:id="rId31"/>
    <p:sldId id="263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9F24A-434E-2D42-AFB0-6125A501ED93}" v="191" dt="2025-06-29T16:58:00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78"/>
    <p:restoredTop sz="96281"/>
  </p:normalViewPr>
  <p:slideViewPr>
    <p:cSldViewPr snapToGrid="0">
      <p:cViewPr varScale="1">
        <p:scale>
          <a:sx n="70" d="100"/>
          <a:sy n="70" d="100"/>
        </p:scale>
        <p:origin x="21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a Madeira Martins Costa" userId="047f165c-0775-4f77-9655-b5f65937d34c" providerId="ADAL" clId="{05C9F24A-434E-2D42-AFB0-6125A501ED93}"/>
    <pc:docChg chg="undo custSel addSld delSld modSld sldOrd">
      <pc:chgData name="Joana Madeira Martins Costa" userId="047f165c-0775-4f77-9655-b5f65937d34c" providerId="ADAL" clId="{05C9F24A-434E-2D42-AFB0-6125A501ED93}" dt="2025-06-29T17:01:03.069" v="2297" actId="1076"/>
      <pc:docMkLst>
        <pc:docMk/>
      </pc:docMkLst>
      <pc:sldChg chg="mod modShow">
        <pc:chgData name="Joana Madeira Martins Costa" userId="047f165c-0775-4f77-9655-b5f65937d34c" providerId="ADAL" clId="{05C9F24A-434E-2D42-AFB0-6125A501ED93}" dt="2025-06-29T14:21:14.412" v="384" actId="729"/>
        <pc:sldMkLst>
          <pc:docMk/>
          <pc:sldMk cId="2673437949" sldId="258"/>
        </pc:sldMkLst>
      </pc:sldChg>
      <pc:sldChg chg="addSp delSp modSp mod">
        <pc:chgData name="Joana Madeira Martins Costa" userId="047f165c-0775-4f77-9655-b5f65937d34c" providerId="ADAL" clId="{05C9F24A-434E-2D42-AFB0-6125A501ED93}" dt="2025-06-29T14:29:44.238" v="471" actId="403"/>
        <pc:sldMkLst>
          <pc:docMk/>
          <pc:sldMk cId="821843103" sldId="259"/>
        </pc:sldMkLst>
        <pc:spChg chg="mod">
          <ac:chgData name="Joana Madeira Martins Costa" userId="047f165c-0775-4f77-9655-b5f65937d34c" providerId="ADAL" clId="{05C9F24A-434E-2D42-AFB0-6125A501ED93}" dt="2025-06-29T14:20:55.711" v="381" actId="207"/>
          <ac:spMkLst>
            <pc:docMk/>
            <pc:sldMk cId="821843103" sldId="259"/>
            <ac:spMk id="2" creationId="{0F9FA3EE-CDFA-1D76-EE22-7CDC188AE860}"/>
          </ac:spMkLst>
        </pc:spChg>
        <pc:spChg chg="add mod">
          <ac:chgData name="Joana Madeira Martins Costa" userId="047f165c-0775-4f77-9655-b5f65937d34c" providerId="ADAL" clId="{05C9F24A-434E-2D42-AFB0-6125A501ED93}" dt="2025-06-29T14:29:44.238" v="471" actId="403"/>
          <ac:spMkLst>
            <pc:docMk/>
            <pc:sldMk cId="821843103" sldId="259"/>
            <ac:spMk id="4" creationId="{E51E7959-4CAD-FE2D-5B80-9AEC5E2B021F}"/>
          </ac:spMkLst>
        </pc:spChg>
        <pc:graphicFrameChg chg="del mod">
          <ac:chgData name="Joana Madeira Martins Costa" userId="047f165c-0775-4f77-9655-b5f65937d34c" providerId="ADAL" clId="{05C9F24A-434E-2D42-AFB0-6125A501ED93}" dt="2025-06-29T14:21:32.596" v="386" actId="478"/>
          <ac:graphicFrameMkLst>
            <pc:docMk/>
            <pc:sldMk cId="821843103" sldId="259"/>
            <ac:graphicFrameMk id="5" creationId="{4BD4E1E0-D8B1-125C-4E27-C3FA3CA9B121}"/>
          </ac:graphicFrameMkLst>
        </pc:graphicFrameChg>
      </pc:sldChg>
      <pc:sldChg chg="addSp delSp modSp mod">
        <pc:chgData name="Joana Madeira Martins Costa" userId="047f165c-0775-4f77-9655-b5f65937d34c" providerId="ADAL" clId="{05C9F24A-434E-2D42-AFB0-6125A501ED93}" dt="2025-06-29T16:43:57.090" v="2139" actId="255"/>
        <pc:sldMkLst>
          <pc:docMk/>
          <pc:sldMk cId="2683960492" sldId="260"/>
        </pc:sldMkLst>
        <pc:spChg chg="mod">
          <ac:chgData name="Joana Madeira Martins Costa" userId="047f165c-0775-4f77-9655-b5f65937d34c" providerId="ADAL" clId="{05C9F24A-434E-2D42-AFB0-6125A501ED93}" dt="2025-06-29T16:43:57.090" v="2139" actId="255"/>
          <ac:spMkLst>
            <pc:docMk/>
            <pc:sldMk cId="2683960492" sldId="260"/>
            <ac:spMk id="2" creationId="{C37890F8-ABE2-3B4F-BEC6-DA9B880BAD9E}"/>
          </ac:spMkLst>
        </pc:spChg>
        <pc:spChg chg="add del mod">
          <ac:chgData name="Joana Madeira Martins Costa" userId="047f165c-0775-4f77-9655-b5f65937d34c" providerId="ADAL" clId="{05C9F24A-434E-2D42-AFB0-6125A501ED93}" dt="2025-06-29T16:42:00.234" v="2107" actId="47"/>
          <ac:spMkLst>
            <pc:docMk/>
            <pc:sldMk cId="2683960492" sldId="260"/>
            <ac:spMk id="3" creationId="{389D042B-9385-4959-44E2-124BE038D044}"/>
          </ac:spMkLst>
        </pc:spChg>
        <pc:graphicFrameChg chg="mod">
          <ac:chgData name="Joana Madeira Martins Costa" userId="047f165c-0775-4f77-9655-b5f65937d34c" providerId="ADAL" clId="{05C9F24A-434E-2D42-AFB0-6125A501ED93}" dt="2025-06-29T16:42:25.554" v="2116" actId="20577"/>
          <ac:graphicFrameMkLst>
            <pc:docMk/>
            <pc:sldMk cId="2683960492" sldId="260"/>
            <ac:graphicFrameMk id="5" creationId="{D96FB6BD-65E9-E843-4E8E-B9EA99041556}"/>
          </ac:graphicFrameMkLst>
        </pc:graphicFrameChg>
      </pc:sldChg>
      <pc:sldChg chg="modSp">
        <pc:chgData name="Joana Madeira Martins Costa" userId="047f165c-0775-4f77-9655-b5f65937d34c" providerId="ADAL" clId="{05C9F24A-434E-2D42-AFB0-6125A501ED93}" dt="2025-06-29T15:27:45.219" v="1321" actId="1076"/>
        <pc:sldMkLst>
          <pc:docMk/>
          <pc:sldMk cId="3735830510" sldId="265"/>
        </pc:sldMkLst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6" creationId="{D74983E9-0208-C5CF-9888-ADD4AAC977DC}"/>
          </ac:picMkLst>
        </pc:picChg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2050" creationId="{4C2D8A14-E1C1-18E5-2AC2-4EF2EF39190F}"/>
          </ac:picMkLst>
        </pc:picChg>
      </pc:sldChg>
      <pc:sldChg chg="add del mod modShow">
        <pc:chgData name="Joana Madeira Martins Costa" userId="047f165c-0775-4f77-9655-b5f65937d34c" providerId="ADAL" clId="{05C9F24A-434E-2D42-AFB0-6125A501ED93}" dt="2025-06-29T15:38:49.643" v="1548" actId="2696"/>
        <pc:sldMkLst>
          <pc:docMk/>
          <pc:sldMk cId="3075409460" sldId="266"/>
        </pc:sldMkLst>
      </pc:sldChg>
      <pc:sldChg chg="mod modShow">
        <pc:chgData name="Joana Madeira Martins Costa" userId="047f165c-0775-4f77-9655-b5f65937d34c" providerId="ADAL" clId="{05C9F24A-434E-2D42-AFB0-6125A501ED93}" dt="2025-06-29T15:38:53.489" v="1549" actId="729"/>
        <pc:sldMkLst>
          <pc:docMk/>
          <pc:sldMk cId="2486229028" sldId="267"/>
        </pc:sldMkLst>
      </pc:sldChg>
      <pc:sldChg chg="addSp delSp modSp mod setBg">
        <pc:chgData name="Joana Madeira Martins Costa" userId="047f165c-0775-4f77-9655-b5f65937d34c" providerId="ADAL" clId="{05C9F24A-434E-2D42-AFB0-6125A501ED93}" dt="2025-06-29T17:01:03.069" v="2297" actId="1076"/>
        <pc:sldMkLst>
          <pc:docMk/>
          <pc:sldMk cId="1608993623" sldId="268"/>
        </pc:sldMkLst>
        <pc:spChg chg="mod">
          <ac:chgData name="Joana Madeira Martins Costa" userId="047f165c-0775-4f77-9655-b5f65937d34c" providerId="ADAL" clId="{05C9F24A-434E-2D42-AFB0-6125A501ED93}" dt="2025-06-29T16:55:31.044" v="2195" actId="14100"/>
          <ac:spMkLst>
            <pc:docMk/>
            <pc:sldMk cId="1608993623" sldId="268"/>
            <ac:spMk id="2" creationId="{153D27A9-3760-9797-7ABA-827925331757}"/>
          </ac:spMkLst>
        </pc:spChg>
        <pc:spChg chg="mod">
          <ac:chgData name="Joana Madeira Martins Costa" userId="047f165c-0775-4f77-9655-b5f65937d34c" providerId="ADAL" clId="{05C9F24A-434E-2D42-AFB0-6125A501ED93}" dt="2025-06-29T16:54:24.856" v="2177" actId="20577"/>
          <ac:spMkLst>
            <pc:docMk/>
            <pc:sldMk cId="1608993623" sldId="268"/>
            <ac:spMk id="3" creationId="{FB2F848E-4E5F-81C6-A498-4A5A7129CF03}"/>
          </ac:spMkLst>
        </pc:spChg>
        <pc:spChg chg="add del mod">
          <ac:chgData name="Joana Madeira Martins Costa" userId="047f165c-0775-4f77-9655-b5f65937d34c" providerId="ADAL" clId="{05C9F24A-434E-2D42-AFB0-6125A501ED93}" dt="2025-06-29T16:55:47.257" v="2209"/>
          <ac:spMkLst>
            <pc:docMk/>
            <pc:sldMk cId="1608993623" sldId="268"/>
            <ac:spMk id="5" creationId="{7C8C05D9-0743-398F-C460-A7A80A051A2E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9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11" creationId="{A745E793-BC99-8991-71CD-53FFBB6A8F69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3" creationId="{175EAFFD-4A47-DD53-4F76-BD457E18BF1F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4" creationId="{7CC1FECC-9CA4-341C-7E20-4728C5147389}"/>
          </ac:spMkLst>
        </pc:spChg>
        <pc:picChg chg="add mod modCrop">
          <ac:chgData name="Joana Madeira Martins Costa" userId="047f165c-0775-4f77-9655-b5f65937d34c" providerId="ADAL" clId="{05C9F24A-434E-2D42-AFB0-6125A501ED93}" dt="2025-06-29T17:01:03.069" v="2297" actId="1076"/>
          <ac:picMkLst>
            <pc:docMk/>
            <pc:sldMk cId="1608993623" sldId="268"/>
            <ac:picMk id="4" creationId="{84B65316-26F1-D1AF-5272-62E6DADACCF6}"/>
          </ac:picMkLst>
        </pc:picChg>
      </pc:sldChg>
      <pc:sldChg chg="mod modShow">
        <pc:chgData name="Joana Madeira Martins Costa" userId="047f165c-0775-4f77-9655-b5f65937d34c" providerId="ADAL" clId="{05C9F24A-434E-2D42-AFB0-6125A501ED93}" dt="2025-06-29T16:54:32.176" v="2178" actId="729"/>
        <pc:sldMkLst>
          <pc:docMk/>
          <pc:sldMk cId="3303248790" sldId="270"/>
        </pc:sldMkLst>
      </pc:sldChg>
      <pc:sldChg chg="modSp mod">
        <pc:chgData name="Joana Madeira Martins Costa" userId="047f165c-0775-4f77-9655-b5f65937d34c" providerId="ADAL" clId="{05C9F24A-434E-2D42-AFB0-6125A501ED93}" dt="2025-06-29T16:56:09.785" v="2213" actId="20577"/>
        <pc:sldMkLst>
          <pc:docMk/>
          <pc:sldMk cId="2579487146" sldId="271"/>
        </pc:sldMkLst>
        <pc:spChg chg="mod">
          <ac:chgData name="Joana Madeira Martins Costa" userId="047f165c-0775-4f77-9655-b5f65937d34c" providerId="ADAL" clId="{05C9F24A-434E-2D42-AFB0-6125A501ED93}" dt="2025-06-29T16:56:09.785" v="2213" actId="20577"/>
          <ac:spMkLst>
            <pc:docMk/>
            <pc:sldMk cId="2579487146" sldId="271"/>
            <ac:spMk id="2" creationId="{797FC4BE-0ACA-BE3D-17CD-715E2E79CF21}"/>
          </ac:spMkLst>
        </pc:spChg>
      </pc:sldChg>
      <pc:sldChg chg="addSp delSp modSp mod ord">
        <pc:chgData name="Joana Madeira Martins Costa" userId="047f165c-0775-4f77-9655-b5f65937d34c" providerId="ADAL" clId="{05C9F24A-434E-2D42-AFB0-6125A501ED93}" dt="2025-06-29T17:00:32.706" v="2292" actId="1076"/>
        <pc:sldMkLst>
          <pc:docMk/>
          <pc:sldMk cId="35902409" sldId="272"/>
        </pc:sldMkLst>
        <pc:spChg chg="mod">
          <ac:chgData name="Joana Madeira Martins Costa" userId="047f165c-0775-4f77-9655-b5f65937d34c" providerId="ADAL" clId="{05C9F24A-434E-2D42-AFB0-6125A501ED93}" dt="2025-06-29T16:58:31.244" v="2224" actId="1076"/>
          <ac:spMkLst>
            <pc:docMk/>
            <pc:sldMk cId="35902409" sldId="272"/>
            <ac:spMk id="3" creationId="{F91B3442-D25E-84E1-4490-A2E89C6CA052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4" creationId="{6EE2B7B7-402C-50C8-D217-F4507209EF18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5" creationId="{1C85D09F-B7B4-42A2-8A75-10853F3BCE0F}"/>
          </ac:spMkLst>
        </pc:spChg>
        <pc:spChg chg="del mod">
          <ac:chgData name="Joana Madeira Martins Costa" userId="047f165c-0775-4f77-9655-b5f65937d34c" providerId="ADAL" clId="{05C9F24A-434E-2D42-AFB0-6125A501ED93}" dt="2025-06-29T16:59:06.031" v="2248" actId="478"/>
          <ac:spMkLst>
            <pc:docMk/>
            <pc:sldMk cId="35902409" sldId="272"/>
            <ac:spMk id="9" creationId="{865E05F6-D66B-F548-FC53-5799D427B97C}"/>
          </ac:spMkLst>
        </pc:spChg>
        <pc:picChg chg="add del mod">
          <ac:chgData name="Joana Madeira Martins Costa" userId="047f165c-0775-4f77-9655-b5f65937d34c" providerId="ADAL" clId="{05C9F24A-434E-2D42-AFB0-6125A501ED93}" dt="2025-06-29T17:00:32.706" v="2292" actId="1076"/>
          <ac:picMkLst>
            <pc:docMk/>
            <pc:sldMk cId="35902409" sldId="272"/>
            <ac:picMk id="6" creationId="{D3EB1760-7EED-C69D-A004-45E88917AD09}"/>
          </ac:picMkLst>
        </pc:picChg>
        <pc:cxnChg chg="add mod">
          <ac:chgData name="Joana Madeira Martins Costa" userId="047f165c-0775-4f77-9655-b5f65937d34c" providerId="ADAL" clId="{05C9F24A-434E-2D42-AFB0-6125A501ED93}" dt="2025-06-29T17:00:29.769" v="2291" actId="14100"/>
          <ac:cxnSpMkLst>
            <pc:docMk/>
            <pc:sldMk cId="35902409" sldId="272"/>
            <ac:cxnSpMk id="8" creationId="{ADE2EEDF-B9AA-949E-17AC-D67367D2D7EA}"/>
          </ac:cxnSpMkLst>
        </pc:cxnChg>
      </pc:sldChg>
      <pc:sldChg chg="addSp delSp modSp add mod">
        <pc:chgData name="Joana Madeira Martins Costa" userId="047f165c-0775-4f77-9655-b5f65937d34c" providerId="ADAL" clId="{05C9F24A-434E-2D42-AFB0-6125A501ED93}" dt="2025-06-29T14:39:57.803" v="631" actId="692"/>
        <pc:sldMkLst>
          <pc:docMk/>
          <pc:sldMk cId="1317802472" sldId="282"/>
        </pc:sldMkLst>
        <pc:spChg chg="mod">
          <ac:chgData name="Joana Madeira Martins Costa" userId="047f165c-0775-4f77-9655-b5f65937d34c" providerId="ADAL" clId="{05C9F24A-434E-2D42-AFB0-6125A501ED93}" dt="2025-06-29T14:14:00.188" v="6" actId="20577"/>
          <ac:spMkLst>
            <pc:docMk/>
            <pc:sldMk cId="1317802472" sldId="282"/>
            <ac:spMk id="2" creationId="{7376A06A-5BBA-590F-4886-86A90EDA7C7B}"/>
          </ac:spMkLst>
        </pc:spChg>
        <pc:spChg chg="add del mod">
          <ac:chgData name="Joana Madeira Martins Costa" userId="047f165c-0775-4f77-9655-b5f65937d34c" providerId="ADAL" clId="{05C9F24A-434E-2D42-AFB0-6125A501ED93}" dt="2025-06-29T14:17:28.863" v="329" actId="12084"/>
          <ac:spMkLst>
            <pc:docMk/>
            <pc:sldMk cId="1317802472" sldId="282"/>
            <ac:spMk id="3" creationId="{3A4E8AC7-8CC0-6B20-E873-F99FBDCFD5A5}"/>
          </ac:spMkLst>
        </pc:spChg>
        <pc:spChg chg="add del mod">
          <ac:chgData name="Joana Madeira Martins Costa" userId="047f165c-0775-4f77-9655-b5f65937d34c" providerId="ADAL" clId="{05C9F24A-434E-2D42-AFB0-6125A501ED93}" dt="2025-06-29T14:15:23.446" v="207"/>
          <ac:spMkLst>
            <pc:docMk/>
            <pc:sldMk cId="1317802472" sldId="282"/>
            <ac:spMk id="4" creationId="{C407D555-3B86-CFD7-A34C-DFA2D49D604D}"/>
          </ac:spMkLst>
        </pc:spChg>
        <pc:graphicFrameChg chg="add mod">
          <ac:chgData name="Joana Madeira Martins Costa" userId="047f165c-0775-4f77-9655-b5f65937d34c" providerId="ADAL" clId="{05C9F24A-434E-2D42-AFB0-6125A501ED93}" dt="2025-06-29T14:16:25.534" v="317" actId="12084"/>
          <ac:graphicFrameMkLst>
            <pc:docMk/>
            <pc:sldMk cId="1317802472" sldId="282"/>
            <ac:graphicFrameMk id="5" creationId="{8AE79285-6790-CD03-FCD2-4E5728062DE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41.423" v="319" actId="12084"/>
          <ac:graphicFrameMkLst>
            <pc:docMk/>
            <pc:sldMk cId="1317802472" sldId="282"/>
            <ac:graphicFrameMk id="6" creationId="{F456F9A3-E1A5-52C2-8113-147AF3E454A7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55.350" v="322" actId="12084"/>
          <ac:graphicFrameMkLst>
            <pc:docMk/>
            <pc:sldMk cId="1317802472" sldId="282"/>
            <ac:graphicFrameMk id="7" creationId="{BCCE9053-F1AC-AAE9-8BF4-59863B74FFC6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19.366" v="324" actId="12084"/>
          <ac:graphicFrameMkLst>
            <pc:docMk/>
            <pc:sldMk cId="1317802472" sldId="282"/>
            <ac:graphicFrameMk id="8" creationId="{B62B0A88-83C7-CE46-8270-D7F79955A983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3.545" v="326" actId="12084"/>
          <ac:graphicFrameMkLst>
            <pc:docMk/>
            <pc:sldMk cId="1317802472" sldId="282"/>
            <ac:graphicFrameMk id="9" creationId="{3FB5A794-5958-9939-82A1-6834193E1E8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6.459" v="328" actId="12084"/>
          <ac:graphicFrameMkLst>
            <pc:docMk/>
            <pc:sldMk cId="1317802472" sldId="282"/>
            <ac:graphicFrameMk id="10" creationId="{4DDBE11E-B6A8-52A0-B4A0-B0E6FA7A14C6}"/>
          </ac:graphicFrameMkLst>
        </pc:graphicFrameChg>
        <pc:graphicFrameChg chg="add mod modGraphic">
          <ac:chgData name="Joana Madeira Martins Costa" userId="047f165c-0775-4f77-9655-b5f65937d34c" providerId="ADAL" clId="{05C9F24A-434E-2D42-AFB0-6125A501ED93}" dt="2025-06-29T14:39:57.803" v="631" actId="692"/>
          <ac:graphicFrameMkLst>
            <pc:docMk/>
            <pc:sldMk cId="1317802472" sldId="282"/>
            <ac:graphicFrameMk id="11" creationId="{77D8EF4E-E94D-CB4F-474A-F8716F033971}"/>
          </ac:graphicFrameMkLst>
        </pc:graphicFrameChg>
      </pc:sldChg>
      <pc:sldChg chg="addSp delSp modSp add mod setBg delDesignElem">
        <pc:chgData name="Joana Madeira Martins Costa" userId="047f165c-0775-4f77-9655-b5f65937d34c" providerId="ADAL" clId="{05C9F24A-434E-2D42-AFB0-6125A501ED93}" dt="2025-06-29T15:38:32.047" v="1546" actId="20577"/>
        <pc:sldMkLst>
          <pc:docMk/>
          <pc:sldMk cId="37527621" sldId="283"/>
        </pc:sldMkLst>
        <pc:spChg chg="mod">
          <ac:chgData name="Joana Madeira Martins Costa" userId="047f165c-0775-4f77-9655-b5f65937d34c" providerId="ADAL" clId="{05C9F24A-434E-2D42-AFB0-6125A501ED93}" dt="2025-06-29T15:38:32.047" v="1546" actId="20577"/>
          <ac:spMkLst>
            <pc:docMk/>
            <pc:sldMk cId="37527621" sldId="283"/>
            <ac:spMk id="2" creationId="{71080D7D-1C11-9403-F295-A8783FCD8CFF}"/>
          </ac:spMkLst>
        </pc:spChg>
        <pc:spChg chg="add del">
          <ac:chgData name="Joana Madeira Martins Costa" userId="047f165c-0775-4f77-9655-b5f65937d34c" providerId="ADAL" clId="{05C9F24A-434E-2D42-AFB0-6125A501ED93}" dt="2025-06-29T15:38:27.862" v="1541" actId="22"/>
          <ac:spMkLst>
            <pc:docMk/>
            <pc:sldMk cId="37527621" sldId="283"/>
            <ac:spMk id="4" creationId="{F92864E4-14D0-BEC9-94A8-3B4CC3201005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9" creationId="{DBC131BE-6012-C6C4-D67A-8F8EAE59CAEA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11" creationId="{B9E249F5-47D3-1E21-3EA1-408021909716}"/>
          </ac:spMkLst>
        </pc:spChg>
        <pc:graphicFrameChg chg="mod">
          <ac:chgData name="Joana Madeira Martins Costa" userId="047f165c-0775-4f77-9655-b5f65937d34c" providerId="ADAL" clId="{05C9F24A-434E-2D42-AFB0-6125A501ED93}" dt="2025-06-29T15:37:59.302" v="1539" actId="20577"/>
          <ac:graphicFrameMkLst>
            <pc:docMk/>
            <pc:sldMk cId="37527621" sldId="283"/>
            <ac:graphicFrameMk id="5" creationId="{078CE54E-885C-C2E1-F80A-B2C49FD4B7A6}"/>
          </ac:graphicFrameMkLst>
        </pc:graphicFrameChg>
        <pc:picChg chg="add del mod">
          <ac:chgData name="Joana Madeira Martins Costa" userId="047f165c-0775-4f77-9655-b5f65937d34c" providerId="ADAL" clId="{05C9F24A-434E-2D42-AFB0-6125A501ED93}" dt="2025-06-29T15:18:22.260" v="1151" actId="478"/>
          <ac:picMkLst>
            <pc:docMk/>
            <pc:sldMk cId="37527621" sldId="283"/>
            <ac:picMk id="1026" creationId="{3CB2A772-7235-3672-53CE-0177DC1BAE01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15:16:46.876" v="1094" actId="113"/>
        <pc:sldMkLst>
          <pc:docMk/>
          <pc:sldMk cId="10050485" sldId="284"/>
        </pc:sldMkLst>
        <pc:spChg chg="mod">
          <ac:chgData name="Joana Madeira Martins Costa" userId="047f165c-0775-4f77-9655-b5f65937d34c" providerId="ADAL" clId="{05C9F24A-434E-2D42-AFB0-6125A501ED93}" dt="2025-06-29T14:37:46.430" v="587" actId="20577"/>
          <ac:spMkLst>
            <pc:docMk/>
            <pc:sldMk cId="10050485" sldId="284"/>
            <ac:spMk id="2" creationId="{B8299BEE-3C3A-55AC-41FE-AC1275C682CF}"/>
          </ac:spMkLst>
        </pc:spChg>
        <pc:spChg chg="add del mod ord">
          <ac:chgData name="Joana Madeira Martins Costa" userId="047f165c-0775-4f77-9655-b5f65937d34c" providerId="ADAL" clId="{05C9F24A-434E-2D42-AFB0-6125A501ED93}" dt="2025-06-29T14:35:54.805" v="535" actId="26606"/>
          <ac:spMkLst>
            <pc:docMk/>
            <pc:sldMk cId="10050485" sldId="284"/>
            <ac:spMk id="4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6" creationId="{6D16C4DE-5FF1-8D34-BBA1-FC43F315567B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7" creationId="{B6914053-73D7-E377-E88C-94E35AAD489B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9" creationId="{8DAB38F1-087C-7A83-7169-59B325703E6D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0" creationId="{34C0330F-1D4F-4552-B799-615DD237B6DE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11" creationId="{897A172D-6C7B-1A3A-D13C-2461A304CA28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2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3" creationId="{759AF1ED-B4DF-4FC4-0966-1A758E6CA912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8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0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1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2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6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5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6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7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39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0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1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2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4" creationId="{9EE42DCE-4A4F-44C4-84E5-261B3BEEF1DA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6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8" creationId="{AD1BDCCC-E676-2A7E-BE11-2B8C23DB287F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9" creationId="{781C97B1-8A09-6383-8C65-A3B73577816A}"/>
          </ac:spMkLst>
        </pc:spChg>
        <pc:spChg chg="add mod ord">
          <ac:chgData name="Joana Madeira Martins Costa" userId="047f165c-0775-4f77-9655-b5f65937d34c" providerId="ADAL" clId="{05C9F24A-434E-2D42-AFB0-6125A501ED93}" dt="2025-06-29T15:16:46.876" v="1094" actId="113"/>
          <ac:spMkLst>
            <pc:docMk/>
            <pc:sldMk cId="10050485" sldId="284"/>
            <ac:spMk id="50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5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9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1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2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3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5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6" creationId="{A745E793-BC99-8991-71CD-53FFBB6A8F69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8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9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70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2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3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4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6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8" creationId="{4A3D569D-D3A6-49CA-A483-291E95DACA14}"/>
          </ac:spMkLst>
        </pc:spChg>
        <pc:graphicFrameChg chg="add del">
          <ac:chgData name="Joana Madeira Martins Costa" userId="047f165c-0775-4f77-9655-b5f65937d34c" providerId="ADAL" clId="{05C9F24A-434E-2D42-AFB0-6125A501ED93}" dt="2025-06-29T14:35:16.801" v="524" actId="26606"/>
          <ac:graphicFrameMkLst>
            <pc:docMk/>
            <pc:sldMk cId="10050485" sldId="284"/>
            <ac:graphicFrameMk id="28" creationId="{D41FBB22-3C0D-2CBA-4ED9-0E37F47CAD8E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18.091" v="526" actId="26606"/>
          <ac:graphicFrameMkLst>
            <pc:docMk/>
            <pc:sldMk cId="10050485" sldId="284"/>
            <ac:graphicFrameMk id="30" creationId="{E47BCB57-D2AA-939E-C130-D30068009CEA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31.191" v="528" actId="26606"/>
          <ac:graphicFrameMkLst>
            <pc:docMk/>
            <pc:sldMk cId="10050485" sldId="284"/>
            <ac:graphicFrameMk id="32" creationId="{E33294D0-25C8-8B9C-8414-E21B5D9DFBD5}"/>
          </ac:graphicFrameMkLst>
        </pc:graphicFrameChg>
        <pc:picChg chg="add mod ord modCrop">
          <ac:chgData name="Joana Madeira Martins Costa" userId="047f165c-0775-4f77-9655-b5f65937d34c" providerId="ADAL" clId="{05C9F24A-434E-2D42-AFB0-6125A501ED93}" dt="2025-06-29T14:37:59.806" v="597" actId="1038"/>
          <ac:picMkLst>
            <pc:docMk/>
            <pc:sldMk cId="10050485" sldId="284"/>
            <ac:picMk id="3" creationId="{35940081-3ABB-3FC0-4A1F-FEB0C5349475}"/>
          </ac:picMkLst>
        </pc:picChg>
        <pc:picChg chg="add mod modCrop">
          <ac:chgData name="Joana Madeira Martins Costa" userId="047f165c-0775-4f77-9655-b5f65937d34c" providerId="ADAL" clId="{05C9F24A-434E-2D42-AFB0-6125A501ED93}" dt="2025-06-29T14:38:06.024" v="624" actId="1037"/>
          <ac:picMkLst>
            <pc:docMk/>
            <pc:sldMk cId="10050485" sldId="284"/>
            <ac:picMk id="5" creationId="{F9673559-8B0C-C553-4B24-286676C73E79}"/>
          </ac:picMkLst>
        </pc:picChg>
      </pc:sldChg>
      <pc:sldChg chg="addSp delSp modSp add del mod setBg">
        <pc:chgData name="Joana Madeira Martins Costa" userId="047f165c-0775-4f77-9655-b5f65937d34c" providerId="ADAL" clId="{05C9F24A-434E-2D42-AFB0-6125A501ED93}" dt="2025-06-29T15:18:13.709" v="1150" actId="2696"/>
        <pc:sldMkLst>
          <pc:docMk/>
          <pc:sldMk cId="3259700000" sldId="285"/>
        </pc:sldMkLst>
        <pc:spChg chg="mod">
          <ac:chgData name="Joana Madeira Martins Costa" userId="047f165c-0775-4f77-9655-b5f65937d34c" providerId="ADAL" clId="{05C9F24A-434E-2D42-AFB0-6125A501ED93}" dt="2025-06-29T15:03:04.634" v="659" actId="20577"/>
          <ac:spMkLst>
            <pc:docMk/>
            <pc:sldMk cId="3259700000" sldId="285"/>
            <ac:spMk id="2" creationId="{38BEBDAD-26E4-11F7-AEFD-0B2B3AEA6E95}"/>
          </ac:spMkLst>
        </pc:spChg>
        <pc:spChg chg="add del mod">
          <ac:chgData name="Joana Madeira Martins Costa" userId="047f165c-0775-4f77-9655-b5f65937d34c" providerId="ADAL" clId="{05C9F24A-434E-2D42-AFB0-6125A501ED93}" dt="2025-06-29T15:02:28.815" v="647" actId="26606"/>
          <ac:spMkLst>
            <pc:docMk/>
            <pc:sldMk cId="3259700000" sldId="285"/>
            <ac:spMk id="4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1" creationId="{774A975B-A886-5202-0489-6965514A0D14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3" creationId="{EA67E988-5919-57BB-C7DE-D3EAD38A3045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5" creationId="{5820888B-4EA5-E0E8-6D52-7733E1E77451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7" creationId="{06B5A8BF-0680-F9A7-27B1-3971EC934783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39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0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1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3" creationId="{E8873F53-55B7-4E34-B697-201CF2F10D35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4" creationId="{FD90D0AA-A57E-2DE9-0CE8-B7B306878448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7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8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9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50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2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3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4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8" creationId="{7CC1FECC-9CA4-341C-7E20-4728C5147389}"/>
          </ac:spMkLst>
        </pc:spChg>
        <pc:spChg chg="add del mod">
          <ac:chgData name="Joana Madeira Martins Costa" userId="047f165c-0775-4f77-9655-b5f65937d34c" providerId="ADAL" clId="{05C9F24A-434E-2D42-AFB0-6125A501ED93}" dt="2025-06-29T15:02:58.352" v="656" actId="34307"/>
          <ac:spMkLst>
            <pc:docMk/>
            <pc:sldMk cId="3259700000" sldId="285"/>
            <ac:spMk id="1059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4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6" creationId="{A745E793-BC99-8991-71CD-53FFBB6A8F69}"/>
          </ac:spMkLst>
        </pc:spChg>
        <pc:graphicFrameChg chg="del">
          <ac:chgData name="Joana Madeira Martins Costa" userId="047f165c-0775-4f77-9655-b5f65937d34c" providerId="ADAL" clId="{05C9F24A-434E-2D42-AFB0-6125A501ED93}" dt="2025-06-29T15:02:07.290" v="636" actId="478"/>
          <ac:graphicFrameMkLst>
            <pc:docMk/>
            <pc:sldMk cId="3259700000" sldId="285"/>
            <ac:graphicFrameMk id="5" creationId="{194A27E7-F042-C387-5A64-DB466F74795D}"/>
          </ac:graphicFrameMkLst>
        </pc:graphicFrameChg>
        <pc:picChg chg="add mod ord">
          <ac:chgData name="Joana Madeira Martins Costa" userId="047f165c-0775-4f77-9655-b5f65937d34c" providerId="ADAL" clId="{05C9F24A-434E-2D42-AFB0-6125A501ED93}" dt="2025-06-29T15:02:58.352" v="656" actId="34307"/>
          <ac:picMkLst>
            <pc:docMk/>
            <pc:sldMk cId="3259700000" sldId="285"/>
            <ac:picMk id="6" creationId="{46F3652F-BC98-0FF2-E98C-00B23E516151}"/>
          </ac:picMkLst>
        </pc:picChg>
        <pc:picChg chg="mod">
          <ac:chgData name="Joana Madeira Martins Costa" userId="047f165c-0775-4f77-9655-b5f65937d34c" providerId="ADAL" clId="{05C9F24A-434E-2D42-AFB0-6125A501ED93}" dt="2025-06-29T15:03:01.643" v="657" actId="14100"/>
          <ac:picMkLst>
            <pc:docMk/>
            <pc:sldMk cId="3259700000" sldId="285"/>
            <ac:picMk id="1026" creationId="{841F2F9C-F73A-C4FE-A8FF-61F1C8E1B4E0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15:30:54.220" v="1409" actId="27636"/>
        <pc:sldMkLst>
          <pc:docMk/>
          <pc:sldMk cId="800507975" sldId="286"/>
        </pc:sldMkLst>
        <pc:spChg chg="mod">
          <ac:chgData name="Joana Madeira Martins Costa" userId="047f165c-0775-4f77-9655-b5f65937d34c" providerId="ADAL" clId="{05C9F24A-434E-2D42-AFB0-6125A501ED93}" dt="2025-06-29T15:20:36.474" v="1171" actId="20577"/>
          <ac:spMkLst>
            <pc:docMk/>
            <pc:sldMk cId="800507975" sldId="286"/>
            <ac:spMk id="2" creationId="{26D8039D-E7A5-295B-3001-F4EBF51CB50E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8" creationId="{D118AF7A-8701-F0A8-DA8E-0E1E1E9EBD81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9" creationId="{27CC9C00-FB24-4C8D-11BA-C149BFE78A27}"/>
          </ac:spMkLst>
        </pc:spChg>
        <pc:spChg chg="mod">
          <ac:chgData name="Joana Madeira Martins Costa" userId="047f165c-0775-4f77-9655-b5f65937d34c" providerId="ADAL" clId="{05C9F24A-434E-2D42-AFB0-6125A501ED93}" dt="2025-06-29T15:30:54.220" v="1409" actId="27636"/>
          <ac:spMkLst>
            <pc:docMk/>
            <pc:sldMk cId="800507975" sldId="286"/>
            <ac:spMk id="50" creationId="{1FD9E8AC-5C43-1896-6C5A-56D99D1A20B6}"/>
          </ac:spMkLst>
        </pc:spChg>
        <pc:picChg chg="del">
          <ac:chgData name="Joana Madeira Martins Costa" userId="047f165c-0775-4f77-9655-b5f65937d34c" providerId="ADAL" clId="{05C9F24A-434E-2D42-AFB0-6125A501ED93}" dt="2025-06-29T15:17:10.638" v="1098" actId="478"/>
          <ac:picMkLst>
            <pc:docMk/>
            <pc:sldMk cId="800507975" sldId="286"/>
            <ac:picMk id="3" creationId="{F5BABF06-5420-3F6B-F7F6-5F72F11042CD}"/>
          </ac:picMkLst>
        </pc:picChg>
        <pc:picChg chg="add mod">
          <ac:chgData name="Joana Madeira Martins Costa" userId="047f165c-0775-4f77-9655-b5f65937d34c" providerId="ADAL" clId="{05C9F24A-434E-2D42-AFB0-6125A501ED93}" dt="2025-06-29T15:17:47.170" v="1110" actId="1076"/>
          <ac:picMkLst>
            <pc:docMk/>
            <pc:sldMk cId="800507975" sldId="286"/>
            <ac:picMk id="4" creationId="{ABA26640-3CD7-0F53-BEB9-FAA8675D3994}"/>
          </ac:picMkLst>
        </pc:picChg>
        <pc:picChg chg="del">
          <ac:chgData name="Joana Madeira Martins Costa" userId="047f165c-0775-4f77-9655-b5f65937d34c" providerId="ADAL" clId="{05C9F24A-434E-2D42-AFB0-6125A501ED93}" dt="2025-06-29T15:17:09.675" v="1097" actId="478"/>
          <ac:picMkLst>
            <pc:docMk/>
            <pc:sldMk cId="800507975" sldId="286"/>
            <ac:picMk id="5" creationId="{955D1605-0FC8-0D4D-FC95-6DD7140DF623}"/>
          </ac:picMkLst>
        </pc:picChg>
      </pc:sldChg>
      <pc:sldChg chg="modSp add del mod">
        <pc:chgData name="Joana Madeira Martins Costa" userId="047f165c-0775-4f77-9655-b5f65937d34c" providerId="ADAL" clId="{05C9F24A-434E-2D42-AFB0-6125A501ED93}" dt="2025-06-29T15:27:29.662" v="1295" actId="2696"/>
        <pc:sldMkLst>
          <pc:docMk/>
          <pc:sldMk cId="1116611339" sldId="287"/>
        </pc:sldMkLst>
        <pc:spChg chg="mod">
          <ac:chgData name="Joana Madeira Martins Costa" userId="047f165c-0775-4f77-9655-b5f65937d34c" providerId="ADAL" clId="{05C9F24A-434E-2D42-AFB0-6125A501ED93}" dt="2025-06-29T15:27:10.484" v="1292" actId="20577"/>
          <ac:spMkLst>
            <pc:docMk/>
            <pc:sldMk cId="1116611339" sldId="287"/>
            <ac:spMk id="2" creationId="{6A9E6D61-544A-8151-4A6F-2DC4423F2986}"/>
          </ac:spMkLst>
        </pc:spChg>
      </pc:sldChg>
      <pc:sldChg chg="addSp delSp modSp add mod setBg delDesignElem">
        <pc:chgData name="Joana Madeira Martins Costa" userId="047f165c-0775-4f77-9655-b5f65937d34c" providerId="ADAL" clId="{05C9F24A-434E-2D42-AFB0-6125A501ED93}" dt="2025-06-29T15:35:03.824" v="1489" actId="12"/>
        <pc:sldMkLst>
          <pc:docMk/>
          <pc:sldMk cId="836071359" sldId="288"/>
        </pc:sldMkLst>
        <pc:spChg chg="mod">
          <ac:chgData name="Joana Madeira Martins Costa" userId="047f165c-0775-4f77-9655-b5f65937d34c" providerId="ADAL" clId="{05C9F24A-434E-2D42-AFB0-6125A501ED93}" dt="2025-06-29T15:27:38.760" v="1320" actId="20577"/>
          <ac:spMkLst>
            <pc:docMk/>
            <pc:sldMk cId="836071359" sldId="288"/>
            <ac:spMk id="2" creationId="{05374251-05D3-479E-E70B-705E815EBF38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8" creationId="{A3655F22-B054-99FD-AB07-E6D145B1434D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9" creationId="{5DAD7892-40C2-57E8-7E3C-74F2174F9422}"/>
          </ac:spMkLst>
        </pc:spChg>
        <pc:spChg chg="mod">
          <ac:chgData name="Joana Madeira Martins Costa" userId="047f165c-0775-4f77-9655-b5f65937d34c" providerId="ADAL" clId="{05C9F24A-434E-2D42-AFB0-6125A501ED93}" dt="2025-06-29T15:35:03.824" v="1489" actId="12"/>
          <ac:spMkLst>
            <pc:docMk/>
            <pc:sldMk cId="836071359" sldId="288"/>
            <ac:spMk id="50" creationId="{D9AE2B0B-2701-B9B5-1822-7BAA5A335B05}"/>
          </ac:spMkLst>
        </pc:spChg>
        <pc:picChg chg="del">
          <ac:chgData name="Joana Madeira Martins Costa" userId="047f165c-0775-4f77-9655-b5f65937d34c" providerId="ADAL" clId="{05C9F24A-434E-2D42-AFB0-6125A501ED93}" dt="2025-06-29T15:27:54.931" v="1324" actId="478"/>
          <ac:picMkLst>
            <pc:docMk/>
            <pc:sldMk cId="836071359" sldId="288"/>
            <ac:picMk id="3" creationId="{3AE4A099-15DF-31BC-3A1D-4BA6ED1A6FC1}"/>
          </ac:picMkLst>
        </pc:picChg>
        <pc:picChg chg="add mod">
          <ac:chgData name="Joana Madeira Martins Costa" userId="047f165c-0775-4f77-9655-b5f65937d34c" providerId="ADAL" clId="{05C9F24A-434E-2D42-AFB0-6125A501ED93}" dt="2025-06-29T15:28:21.829" v="1335" actId="1076"/>
          <ac:picMkLst>
            <pc:docMk/>
            <pc:sldMk cId="836071359" sldId="288"/>
            <ac:picMk id="4" creationId="{1717C27C-4A36-06A3-582E-F3333392B893}"/>
          </ac:picMkLst>
        </pc:picChg>
        <pc:picChg chg="del">
          <ac:chgData name="Joana Madeira Martins Costa" userId="047f165c-0775-4f77-9655-b5f65937d34c" providerId="ADAL" clId="{05C9F24A-434E-2D42-AFB0-6125A501ED93}" dt="2025-06-29T15:27:52.411" v="1323" actId="478"/>
          <ac:picMkLst>
            <pc:docMk/>
            <pc:sldMk cId="836071359" sldId="288"/>
            <ac:picMk id="5" creationId="{ABD901EF-66D8-4F11-37AF-43915B6C9102}"/>
          </ac:picMkLst>
        </pc:picChg>
        <pc:picChg chg="add mod">
          <ac:chgData name="Joana Madeira Martins Costa" userId="047f165c-0775-4f77-9655-b5f65937d34c" providerId="ADAL" clId="{05C9F24A-434E-2D42-AFB0-6125A501ED93}" dt="2025-06-29T15:28:17.141" v="1334" actId="1076"/>
          <ac:picMkLst>
            <pc:docMk/>
            <pc:sldMk cId="836071359" sldId="288"/>
            <ac:picMk id="6" creationId="{BE219FD2-2BBD-A92F-7608-C295E00C0875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16:52:19.473" v="2154" actId="1076"/>
        <pc:sldMkLst>
          <pc:docMk/>
          <pc:sldMk cId="1086552820" sldId="289"/>
        </pc:sldMkLst>
        <pc:spChg chg="mod">
          <ac:chgData name="Joana Madeira Martins Costa" userId="047f165c-0775-4f77-9655-b5f65937d34c" providerId="ADAL" clId="{05C9F24A-434E-2D42-AFB0-6125A501ED93}" dt="2025-06-29T15:36:40.216" v="1506" actId="20577"/>
          <ac:spMkLst>
            <pc:docMk/>
            <pc:sldMk cId="1086552820" sldId="289"/>
            <ac:spMk id="2" creationId="{A264D6FA-2E03-C650-5A2C-77677196B477}"/>
          </ac:spMkLst>
        </pc:spChg>
        <pc:spChg chg="add del">
          <ac:chgData name="Joana Madeira Martins Costa" userId="047f165c-0775-4f77-9655-b5f65937d34c" providerId="ADAL" clId="{05C9F24A-434E-2D42-AFB0-6125A501ED93}" dt="2025-06-29T16:48:47.102" v="2141" actId="22"/>
          <ac:spMkLst>
            <pc:docMk/>
            <pc:sldMk cId="1086552820" sldId="289"/>
            <ac:spMk id="8" creationId="{1DFED988-8D35-5A05-6CC2-553F82E8A115}"/>
          </ac:spMkLst>
        </pc:spChg>
        <pc:spChg chg="add del mod">
          <ac:chgData name="Joana Madeira Martins Costa" userId="047f165c-0775-4f77-9655-b5f65937d34c" providerId="ADAL" clId="{05C9F24A-434E-2D42-AFB0-6125A501ED93}" dt="2025-06-29T16:24:19.071" v="2058" actId="20577"/>
          <ac:spMkLst>
            <pc:docMk/>
            <pc:sldMk cId="1086552820" sldId="289"/>
            <ac:spMk id="50" creationId="{E71E674F-0B5A-24E2-BC3D-88B014451E15}"/>
          </ac:spMkLst>
        </pc:spChg>
        <pc:graphicFrameChg chg="add mod">
          <ac:chgData name="Joana Madeira Martins Costa" userId="047f165c-0775-4f77-9655-b5f65937d34c" providerId="ADAL" clId="{05C9F24A-434E-2D42-AFB0-6125A501ED93}" dt="2025-06-29T16:17:34.801" v="1769" actId="12084"/>
          <ac:graphicFrameMkLst>
            <pc:docMk/>
            <pc:sldMk cId="1086552820" sldId="289"/>
            <ac:graphicFrameMk id="3" creationId="{1B8C63BC-27F0-8C74-6FE8-418F616426BF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6:17:42.586" v="1771" actId="12084"/>
          <ac:graphicFrameMkLst>
            <pc:docMk/>
            <pc:sldMk cId="1086552820" sldId="289"/>
            <ac:graphicFrameMk id="5" creationId="{9237A2F0-03B3-2362-C354-630426116D1A}"/>
          </ac:graphicFrameMkLst>
        </pc:graphicFrameChg>
        <pc:picChg chg="del">
          <ac:chgData name="Joana Madeira Martins Costa" userId="047f165c-0775-4f77-9655-b5f65937d34c" providerId="ADAL" clId="{05C9F24A-434E-2D42-AFB0-6125A501ED93}" dt="2025-06-29T16:37:55.337" v="2059" actId="478"/>
          <ac:picMkLst>
            <pc:docMk/>
            <pc:sldMk cId="1086552820" sldId="289"/>
            <ac:picMk id="4" creationId="{0BFBF39C-2A8B-3573-1D79-CF54026FDA15}"/>
          </ac:picMkLst>
        </pc:picChg>
        <pc:picChg chg="del">
          <ac:chgData name="Joana Madeira Martins Costa" userId="047f165c-0775-4f77-9655-b5f65937d34c" providerId="ADAL" clId="{05C9F24A-434E-2D42-AFB0-6125A501ED93}" dt="2025-06-29T16:37:57.791" v="2060" actId="478"/>
          <ac:picMkLst>
            <pc:docMk/>
            <pc:sldMk cId="1086552820" sldId="289"/>
            <ac:picMk id="6" creationId="{81ADBD59-CCEC-F58F-8BBF-21A334DA6582}"/>
          </ac:picMkLst>
        </pc:picChg>
        <pc:picChg chg="add mod">
          <ac:chgData name="Joana Madeira Martins Costa" userId="047f165c-0775-4f77-9655-b5f65937d34c" providerId="ADAL" clId="{05C9F24A-434E-2D42-AFB0-6125A501ED93}" dt="2025-06-29T16:49:10.720" v="2146" actId="1076"/>
          <ac:picMkLst>
            <pc:docMk/>
            <pc:sldMk cId="1086552820" sldId="289"/>
            <ac:picMk id="9" creationId="{F9CC766F-21D7-2043-2206-2CE7FAA8439C}"/>
          </ac:picMkLst>
        </pc:picChg>
        <pc:picChg chg="add mod">
          <ac:chgData name="Joana Madeira Martins Costa" userId="047f165c-0775-4f77-9655-b5f65937d34c" providerId="ADAL" clId="{05C9F24A-434E-2D42-AFB0-6125A501ED93}" dt="2025-06-29T16:52:19.473" v="2154" actId="1076"/>
          <ac:picMkLst>
            <pc:docMk/>
            <pc:sldMk cId="1086552820" sldId="289"/>
            <ac:picMk id="11" creationId="{E6E7541C-FF08-B893-605A-457BF0AD6107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CDD1F7-5C32-5944-AC4B-DED48D46FD4E}" type="doc">
      <dgm:prSet loTypeId="urn:microsoft.com/office/officeart/2005/8/layout/vList5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E4D1D12-6AD8-5C46-A0B3-F36E55F465B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Case Study</a:t>
          </a:r>
          <a:endParaRPr lang="en-PT" dirty="0"/>
        </a:p>
      </dgm:t>
    </dgm:pt>
    <dgm:pt modelId="{444B3274-1EF5-904E-BC9E-92D763B0AE87}" type="parTrans" cxnId="{36D494F8-6BB6-5A4B-9D17-6855ED92C121}">
      <dgm:prSet/>
      <dgm:spPr/>
      <dgm:t>
        <a:bodyPr/>
        <a:lstStyle/>
        <a:p>
          <a:endParaRPr lang="en-GB"/>
        </a:p>
      </dgm:t>
    </dgm:pt>
    <dgm:pt modelId="{647506D4-FB6C-2049-BC98-2CB6892E6DA8}" type="sibTrans" cxnId="{36D494F8-6BB6-5A4B-9D17-6855ED92C121}">
      <dgm:prSet/>
      <dgm:spPr/>
      <dgm:t>
        <a:bodyPr/>
        <a:lstStyle/>
        <a:p>
          <a:endParaRPr lang="en-GB"/>
        </a:p>
      </dgm:t>
    </dgm:pt>
    <dgm:pt modelId="{3F91AC2A-A422-B446-A721-6DF93D9C3CB8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algn="l"/>
          <a:r>
            <a:rPr lang="en-GB" dirty="0"/>
            <a:t>Data collection, Pre-processing and Annotation</a:t>
          </a:r>
          <a:endParaRPr lang="en-PT" dirty="0"/>
        </a:p>
      </dgm:t>
    </dgm:pt>
    <dgm:pt modelId="{28403041-B7DE-074D-8C36-3D5A55F482CC}" type="parTrans" cxnId="{C3E78974-1B89-DE45-9C26-6FA3FD628B5B}">
      <dgm:prSet/>
      <dgm:spPr/>
      <dgm:t>
        <a:bodyPr/>
        <a:lstStyle/>
        <a:p>
          <a:endParaRPr lang="en-GB"/>
        </a:p>
      </dgm:t>
    </dgm:pt>
    <dgm:pt modelId="{456752C3-3B0F-3E4F-9677-6970B7E5D258}" type="sibTrans" cxnId="{C3E78974-1B89-DE45-9C26-6FA3FD628B5B}">
      <dgm:prSet/>
      <dgm:spPr/>
      <dgm:t>
        <a:bodyPr/>
        <a:lstStyle/>
        <a:p>
          <a:endParaRPr lang="en-GB"/>
        </a:p>
      </dgm:t>
    </dgm:pt>
    <dgm:pt modelId="{A33B5DD5-BD35-DC42-A9ED-698F67DF6779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State of the Art in Object Detection</a:t>
          </a:r>
          <a:endParaRPr lang="en-PT" dirty="0"/>
        </a:p>
      </dgm:t>
    </dgm:pt>
    <dgm:pt modelId="{96DF5E0E-3730-7649-861B-AFD51FE0AA70}" type="parTrans" cxnId="{3BFB5EE7-67AE-434F-A033-F69224275A5C}">
      <dgm:prSet/>
      <dgm:spPr/>
      <dgm:t>
        <a:bodyPr/>
        <a:lstStyle/>
        <a:p>
          <a:endParaRPr lang="en-GB"/>
        </a:p>
      </dgm:t>
    </dgm:pt>
    <dgm:pt modelId="{BAC91BCF-F53C-9F46-BBAA-A77E48B3BA14}" type="sibTrans" cxnId="{3BFB5EE7-67AE-434F-A033-F69224275A5C}">
      <dgm:prSet/>
      <dgm:spPr/>
      <dgm:t>
        <a:bodyPr/>
        <a:lstStyle/>
        <a:p>
          <a:endParaRPr lang="en-GB"/>
        </a:p>
      </dgm:t>
    </dgm:pt>
    <dgm:pt modelId="{7E1DEE01-4D80-C848-B22D-D493D40F0ED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Application of Active Learning</a:t>
          </a:r>
          <a:endParaRPr lang="en-PT"/>
        </a:p>
      </dgm:t>
    </dgm:pt>
    <dgm:pt modelId="{8948B25E-2726-0B4F-9652-8674C7340BBC}" type="parTrans" cxnId="{611AA7AE-6B0A-3746-A72F-D0B6A47C161C}">
      <dgm:prSet/>
      <dgm:spPr/>
      <dgm:t>
        <a:bodyPr/>
        <a:lstStyle/>
        <a:p>
          <a:endParaRPr lang="en-GB"/>
        </a:p>
      </dgm:t>
    </dgm:pt>
    <dgm:pt modelId="{446ED081-9753-2F43-9D47-00772BFA55EE}" type="sibTrans" cxnId="{611AA7AE-6B0A-3746-A72F-D0B6A47C161C}">
      <dgm:prSet/>
      <dgm:spPr/>
      <dgm:t>
        <a:bodyPr/>
        <a:lstStyle/>
        <a:p>
          <a:endParaRPr lang="en-GB"/>
        </a:p>
      </dgm:t>
    </dgm:pt>
    <dgm:pt modelId="{927D97C8-E326-BA42-9069-9A80F6CE8F3D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Impact of Data Quality</a:t>
          </a:r>
          <a:endParaRPr lang="en-PT"/>
        </a:p>
      </dgm:t>
    </dgm:pt>
    <dgm:pt modelId="{DA8CD421-C40C-C147-96E8-0046C30ACBB4}" type="parTrans" cxnId="{CF468E93-0416-6A4A-B09B-A209A8B703CD}">
      <dgm:prSet/>
      <dgm:spPr/>
      <dgm:t>
        <a:bodyPr/>
        <a:lstStyle/>
        <a:p>
          <a:endParaRPr lang="en-GB"/>
        </a:p>
      </dgm:t>
    </dgm:pt>
    <dgm:pt modelId="{125E6DCA-26C8-0747-8770-8494A14B8F60}" type="sibTrans" cxnId="{CF468E93-0416-6A4A-B09B-A209A8B703CD}">
      <dgm:prSet/>
      <dgm:spPr/>
      <dgm:t>
        <a:bodyPr/>
        <a:lstStyle/>
        <a:p>
          <a:endParaRPr lang="en-GB"/>
        </a:p>
      </dgm:t>
    </dgm:pt>
    <dgm:pt modelId="{AC817D7F-AF88-974E-A43F-6C86B0390CF0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Transfer Learning</a:t>
          </a:r>
          <a:endParaRPr lang="en-PT"/>
        </a:p>
      </dgm:t>
    </dgm:pt>
    <dgm:pt modelId="{10C57562-3D8E-4B4C-8D24-AAF747DEB84A}" type="parTrans" cxnId="{F482BC49-3AF5-E24E-9CEC-311AE4A79A97}">
      <dgm:prSet/>
      <dgm:spPr/>
      <dgm:t>
        <a:bodyPr/>
        <a:lstStyle/>
        <a:p>
          <a:endParaRPr lang="en-GB"/>
        </a:p>
      </dgm:t>
    </dgm:pt>
    <dgm:pt modelId="{2E8DD531-8104-5246-BF40-7FDAF342788D}" type="sibTrans" cxnId="{F482BC49-3AF5-E24E-9CEC-311AE4A79A97}">
      <dgm:prSet/>
      <dgm:spPr/>
      <dgm:t>
        <a:bodyPr/>
        <a:lstStyle/>
        <a:p>
          <a:endParaRPr lang="en-GB"/>
        </a:p>
      </dgm:t>
    </dgm:pt>
    <dgm:pt modelId="{4B051467-4466-FF4B-B29C-120E377AD69C}" type="pres">
      <dgm:prSet presAssocID="{61CDD1F7-5C32-5944-AC4B-DED48D46FD4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3683F2F3-1248-154A-A4DD-B76ADE0B0C4A}" type="pres">
      <dgm:prSet presAssocID="{AE4D1D12-6AD8-5C46-A0B3-F36E55F465BF}" presName="linNode" presStyleCnt="0"/>
      <dgm:spPr/>
    </dgm:pt>
    <dgm:pt modelId="{4E38F9A6-9D1C-8045-9D6D-346DAA39D60E}" type="pres">
      <dgm:prSet presAssocID="{AE4D1D12-6AD8-5C46-A0B3-F36E55F465BF}" presName="parentText" presStyleLbl="node1" presStyleIdx="0" presStyleCnt="6" custScaleX="184078" custLinFactNeighborX="-85461">
        <dgm:presLayoutVars>
          <dgm:chMax val="1"/>
          <dgm:bulletEnabled val="1"/>
        </dgm:presLayoutVars>
      </dgm:prSet>
      <dgm:spPr/>
    </dgm:pt>
    <dgm:pt modelId="{7B0825EC-005F-3D41-9F8D-47BF234301B9}" type="pres">
      <dgm:prSet presAssocID="{647506D4-FB6C-2049-BC98-2CB6892E6DA8}" presName="sp" presStyleCnt="0"/>
      <dgm:spPr/>
    </dgm:pt>
    <dgm:pt modelId="{FE967F98-A80B-E64C-8BEC-08C328EB8D51}" type="pres">
      <dgm:prSet presAssocID="{3F91AC2A-A422-B446-A721-6DF93D9C3CB8}" presName="linNode" presStyleCnt="0"/>
      <dgm:spPr/>
    </dgm:pt>
    <dgm:pt modelId="{E5811F21-330E-1646-8C83-924900E4B841}" type="pres">
      <dgm:prSet presAssocID="{3F91AC2A-A422-B446-A721-6DF93D9C3CB8}" presName="parentText" presStyleLbl="node1" presStyleIdx="1" presStyleCnt="6" custScaleX="184078" custLinFactNeighborX="-85461">
        <dgm:presLayoutVars>
          <dgm:chMax val="1"/>
          <dgm:bulletEnabled val="1"/>
        </dgm:presLayoutVars>
      </dgm:prSet>
      <dgm:spPr/>
    </dgm:pt>
    <dgm:pt modelId="{4564C9BC-04C5-C644-976D-BFB40C8C07E7}" type="pres">
      <dgm:prSet presAssocID="{456752C3-3B0F-3E4F-9677-6970B7E5D258}" presName="sp" presStyleCnt="0"/>
      <dgm:spPr/>
    </dgm:pt>
    <dgm:pt modelId="{66A885A3-18DD-5942-B6B4-4170E9E2332F}" type="pres">
      <dgm:prSet presAssocID="{A33B5DD5-BD35-DC42-A9ED-698F67DF6779}" presName="linNode" presStyleCnt="0"/>
      <dgm:spPr/>
    </dgm:pt>
    <dgm:pt modelId="{05E3DAE2-DC1B-9A47-90F3-899520293A61}" type="pres">
      <dgm:prSet presAssocID="{A33B5DD5-BD35-DC42-A9ED-698F67DF6779}" presName="parentText" presStyleLbl="node1" presStyleIdx="2" presStyleCnt="6" custScaleX="184078" custLinFactNeighborX="-85461">
        <dgm:presLayoutVars>
          <dgm:chMax val="1"/>
          <dgm:bulletEnabled val="1"/>
        </dgm:presLayoutVars>
      </dgm:prSet>
      <dgm:spPr/>
    </dgm:pt>
    <dgm:pt modelId="{2677C7FE-8B91-8946-AB15-33C2C4B23755}" type="pres">
      <dgm:prSet presAssocID="{BAC91BCF-F53C-9F46-BBAA-A77E48B3BA14}" presName="sp" presStyleCnt="0"/>
      <dgm:spPr/>
    </dgm:pt>
    <dgm:pt modelId="{3B93E64F-FB81-4148-89DF-AD278205B274}" type="pres">
      <dgm:prSet presAssocID="{7E1DEE01-4D80-C848-B22D-D493D40F0EDF}" presName="linNode" presStyleCnt="0"/>
      <dgm:spPr/>
    </dgm:pt>
    <dgm:pt modelId="{99F5479B-9EBC-E941-9A1C-CA414842814A}" type="pres">
      <dgm:prSet presAssocID="{7E1DEE01-4D80-C848-B22D-D493D40F0EDF}" presName="parentText" presStyleLbl="node1" presStyleIdx="3" presStyleCnt="6" custScaleX="184078" custLinFactNeighborX="-85461">
        <dgm:presLayoutVars>
          <dgm:chMax val="1"/>
          <dgm:bulletEnabled val="1"/>
        </dgm:presLayoutVars>
      </dgm:prSet>
      <dgm:spPr/>
    </dgm:pt>
    <dgm:pt modelId="{89E83ECD-70C8-9846-8B83-B0D39EC5850E}" type="pres">
      <dgm:prSet presAssocID="{446ED081-9753-2F43-9D47-00772BFA55EE}" presName="sp" presStyleCnt="0"/>
      <dgm:spPr/>
    </dgm:pt>
    <dgm:pt modelId="{67D6F5DB-CAA3-9B44-B569-E9E9DB324EB9}" type="pres">
      <dgm:prSet presAssocID="{927D97C8-E326-BA42-9069-9A80F6CE8F3D}" presName="linNode" presStyleCnt="0"/>
      <dgm:spPr/>
    </dgm:pt>
    <dgm:pt modelId="{CEAD0095-69C4-1F4C-80FB-D6223E8496D1}" type="pres">
      <dgm:prSet presAssocID="{927D97C8-E326-BA42-9069-9A80F6CE8F3D}" presName="parentText" presStyleLbl="node1" presStyleIdx="4" presStyleCnt="6" custScaleX="184078" custLinFactNeighborX="-85461">
        <dgm:presLayoutVars>
          <dgm:chMax val="1"/>
          <dgm:bulletEnabled val="1"/>
        </dgm:presLayoutVars>
      </dgm:prSet>
      <dgm:spPr/>
    </dgm:pt>
    <dgm:pt modelId="{5938CE7A-BBCF-D445-A7E4-C83ACE8491E9}" type="pres">
      <dgm:prSet presAssocID="{125E6DCA-26C8-0747-8770-8494A14B8F60}" presName="sp" presStyleCnt="0"/>
      <dgm:spPr/>
    </dgm:pt>
    <dgm:pt modelId="{0F8D1C74-FCA1-1342-8DBE-543CA2AE3C28}" type="pres">
      <dgm:prSet presAssocID="{AC817D7F-AF88-974E-A43F-6C86B0390CF0}" presName="linNode" presStyleCnt="0"/>
      <dgm:spPr/>
    </dgm:pt>
    <dgm:pt modelId="{663B9ABB-D9D1-644D-B783-EE3BC120CE6A}" type="pres">
      <dgm:prSet presAssocID="{AC817D7F-AF88-974E-A43F-6C86B0390CF0}" presName="parentText" presStyleLbl="node1" presStyleIdx="5" presStyleCnt="6" custScaleX="184078" custLinFactNeighborX="-85461">
        <dgm:presLayoutVars>
          <dgm:chMax val="1"/>
          <dgm:bulletEnabled val="1"/>
        </dgm:presLayoutVars>
      </dgm:prSet>
      <dgm:spPr/>
    </dgm:pt>
  </dgm:ptLst>
  <dgm:cxnLst>
    <dgm:cxn modelId="{F482BC49-3AF5-E24E-9CEC-311AE4A79A97}" srcId="{61CDD1F7-5C32-5944-AC4B-DED48D46FD4E}" destId="{AC817D7F-AF88-974E-A43F-6C86B0390CF0}" srcOrd="5" destOrd="0" parTransId="{10C57562-3D8E-4B4C-8D24-AAF747DEB84A}" sibTransId="{2E8DD531-8104-5246-BF40-7FDAF342788D}"/>
    <dgm:cxn modelId="{801EE851-EB4E-404F-AB2D-535D3D858C92}" type="presOf" srcId="{3F91AC2A-A422-B446-A721-6DF93D9C3CB8}" destId="{E5811F21-330E-1646-8C83-924900E4B841}" srcOrd="0" destOrd="0" presId="urn:microsoft.com/office/officeart/2005/8/layout/vList5"/>
    <dgm:cxn modelId="{BC6E7662-0E61-4A4B-BB1F-7706AE3E621C}" type="presOf" srcId="{7E1DEE01-4D80-C848-B22D-D493D40F0EDF}" destId="{99F5479B-9EBC-E941-9A1C-CA414842814A}" srcOrd="0" destOrd="0" presId="urn:microsoft.com/office/officeart/2005/8/layout/vList5"/>
    <dgm:cxn modelId="{45730D6B-4A47-3C44-A923-81B3EC41C9DD}" type="presOf" srcId="{AC817D7F-AF88-974E-A43F-6C86B0390CF0}" destId="{663B9ABB-D9D1-644D-B783-EE3BC120CE6A}" srcOrd="0" destOrd="0" presId="urn:microsoft.com/office/officeart/2005/8/layout/vList5"/>
    <dgm:cxn modelId="{C3E78974-1B89-DE45-9C26-6FA3FD628B5B}" srcId="{61CDD1F7-5C32-5944-AC4B-DED48D46FD4E}" destId="{3F91AC2A-A422-B446-A721-6DF93D9C3CB8}" srcOrd="1" destOrd="0" parTransId="{28403041-B7DE-074D-8C36-3D5A55F482CC}" sibTransId="{456752C3-3B0F-3E4F-9677-6970B7E5D258}"/>
    <dgm:cxn modelId="{CF468E93-0416-6A4A-B09B-A209A8B703CD}" srcId="{61CDD1F7-5C32-5944-AC4B-DED48D46FD4E}" destId="{927D97C8-E326-BA42-9069-9A80F6CE8F3D}" srcOrd="4" destOrd="0" parTransId="{DA8CD421-C40C-C147-96E8-0046C30ACBB4}" sibTransId="{125E6DCA-26C8-0747-8770-8494A14B8F60}"/>
    <dgm:cxn modelId="{E38D7399-9471-E145-BA01-C1EAAC3E6D5D}" type="presOf" srcId="{AE4D1D12-6AD8-5C46-A0B3-F36E55F465BF}" destId="{4E38F9A6-9D1C-8045-9D6D-346DAA39D60E}" srcOrd="0" destOrd="0" presId="urn:microsoft.com/office/officeart/2005/8/layout/vList5"/>
    <dgm:cxn modelId="{611AA7AE-6B0A-3746-A72F-D0B6A47C161C}" srcId="{61CDD1F7-5C32-5944-AC4B-DED48D46FD4E}" destId="{7E1DEE01-4D80-C848-B22D-D493D40F0EDF}" srcOrd="3" destOrd="0" parTransId="{8948B25E-2726-0B4F-9652-8674C7340BBC}" sibTransId="{446ED081-9753-2F43-9D47-00772BFA55EE}"/>
    <dgm:cxn modelId="{C8A8A2D4-1878-ED40-B922-F62A43E4907B}" type="presOf" srcId="{A33B5DD5-BD35-DC42-A9ED-698F67DF6779}" destId="{05E3DAE2-DC1B-9A47-90F3-899520293A61}" srcOrd="0" destOrd="0" presId="urn:microsoft.com/office/officeart/2005/8/layout/vList5"/>
    <dgm:cxn modelId="{3BFB5EE7-67AE-434F-A033-F69224275A5C}" srcId="{61CDD1F7-5C32-5944-AC4B-DED48D46FD4E}" destId="{A33B5DD5-BD35-DC42-A9ED-698F67DF6779}" srcOrd="2" destOrd="0" parTransId="{96DF5E0E-3730-7649-861B-AFD51FE0AA70}" sibTransId="{BAC91BCF-F53C-9F46-BBAA-A77E48B3BA14}"/>
    <dgm:cxn modelId="{36D494F8-6BB6-5A4B-9D17-6855ED92C121}" srcId="{61CDD1F7-5C32-5944-AC4B-DED48D46FD4E}" destId="{AE4D1D12-6AD8-5C46-A0B3-F36E55F465BF}" srcOrd="0" destOrd="0" parTransId="{444B3274-1EF5-904E-BC9E-92D763B0AE87}" sibTransId="{647506D4-FB6C-2049-BC98-2CB6892E6DA8}"/>
    <dgm:cxn modelId="{A8CA09FB-63ED-9743-976A-CC8A724ADCDA}" type="presOf" srcId="{927D97C8-E326-BA42-9069-9A80F6CE8F3D}" destId="{CEAD0095-69C4-1F4C-80FB-D6223E8496D1}" srcOrd="0" destOrd="0" presId="urn:microsoft.com/office/officeart/2005/8/layout/vList5"/>
    <dgm:cxn modelId="{B2E0F0FE-F792-DB4C-A80C-9BA5142A3E3E}" type="presOf" srcId="{61CDD1F7-5C32-5944-AC4B-DED48D46FD4E}" destId="{4B051467-4466-FF4B-B29C-120E377AD69C}" srcOrd="0" destOrd="0" presId="urn:microsoft.com/office/officeart/2005/8/layout/vList5"/>
    <dgm:cxn modelId="{2D6977F2-7233-2D4A-9EF7-00A6C595C3F8}" type="presParOf" srcId="{4B051467-4466-FF4B-B29C-120E377AD69C}" destId="{3683F2F3-1248-154A-A4DD-B76ADE0B0C4A}" srcOrd="0" destOrd="0" presId="urn:microsoft.com/office/officeart/2005/8/layout/vList5"/>
    <dgm:cxn modelId="{77B493D6-4B30-594F-9AF2-6F2082708C25}" type="presParOf" srcId="{3683F2F3-1248-154A-A4DD-B76ADE0B0C4A}" destId="{4E38F9A6-9D1C-8045-9D6D-346DAA39D60E}" srcOrd="0" destOrd="0" presId="urn:microsoft.com/office/officeart/2005/8/layout/vList5"/>
    <dgm:cxn modelId="{33EB597B-41DD-9540-9C88-90E796726BA5}" type="presParOf" srcId="{4B051467-4466-FF4B-B29C-120E377AD69C}" destId="{7B0825EC-005F-3D41-9F8D-47BF234301B9}" srcOrd="1" destOrd="0" presId="urn:microsoft.com/office/officeart/2005/8/layout/vList5"/>
    <dgm:cxn modelId="{E1FD2DEC-A694-F84B-B7B9-D092837A92C0}" type="presParOf" srcId="{4B051467-4466-FF4B-B29C-120E377AD69C}" destId="{FE967F98-A80B-E64C-8BEC-08C328EB8D51}" srcOrd="2" destOrd="0" presId="urn:microsoft.com/office/officeart/2005/8/layout/vList5"/>
    <dgm:cxn modelId="{3952E268-9139-3F40-A7A2-50D050BF31DC}" type="presParOf" srcId="{FE967F98-A80B-E64C-8BEC-08C328EB8D51}" destId="{E5811F21-330E-1646-8C83-924900E4B841}" srcOrd="0" destOrd="0" presId="urn:microsoft.com/office/officeart/2005/8/layout/vList5"/>
    <dgm:cxn modelId="{B2CE1959-FA10-364F-865C-3EAC8B9CC9EE}" type="presParOf" srcId="{4B051467-4466-FF4B-B29C-120E377AD69C}" destId="{4564C9BC-04C5-C644-976D-BFB40C8C07E7}" srcOrd="3" destOrd="0" presId="urn:microsoft.com/office/officeart/2005/8/layout/vList5"/>
    <dgm:cxn modelId="{CD94664B-C513-624A-A6A5-7048B898EE67}" type="presParOf" srcId="{4B051467-4466-FF4B-B29C-120E377AD69C}" destId="{66A885A3-18DD-5942-B6B4-4170E9E2332F}" srcOrd="4" destOrd="0" presId="urn:microsoft.com/office/officeart/2005/8/layout/vList5"/>
    <dgm:cxn modelId="{2F83363B-3AEC-254F-859A-4F4AADF5ABF2}" type="presParOf" srcId="{66A885A3-18DD-5942-B6B4-4170E9E2332F}" destId="{05E3DAE2-DC1B-9A47-90F3-899520293A61}" srcOrd="0" destOrd="0" presId="urn:microsoft.com/office/officeart/2005/8/layout/vList5"/>
    <dgm:cxn modelId="{D525B2C8-CA92-B248-B5FF-5A5FCC1B1C0E}" type="presParOf" srcId="{4B051467-4466-FF4B-B29C-120E377AD69C}" destId="{2677C7FE-8B91-8946-AB15-33C2C4B23755}" srcOrd="5" destOrd="0" presId="urn:microsoft.com/office/officeart/2005/8/layout/vList5"/>
    <dgm:cxn modelId="{6713014E-B643-B24D-BC0A-82C1BBD0CF87}" type="presParOf" srcId="{4B051467-4466-FF4B-B29C-120E377AD69C}" destId="{3B93E64F-FB81-4148-89DF-AD278205B274}" srcOrd="6" destOrd="0" presId="urn:microsoft.com/office/officeart/2005/8/layout/vList5"/>
    <dgm:cxn modelId="{2D1E84C8-ED7C-3C40-9F31-8DA623D67B09}" type="presParOf" srcId="{3B93E64F-FB81-4148-89DF-AD278205B274}" destId="{99F5479B-9EBC-E941-9A1C-CA414842814A}" srcOrd="0" destOrd="0" presId="urn:microsoft.com/office/officeart/2005/8/layout/vList5"/>
    <dgm:cxn modelId="{F2DB31E0-5655-3846-B2A0-C1DFDA083BAE}" type="presParOf" srcId="{4B051467-4466-FF4B-B29C-120E377AD69C}" destId="{89E83ECD-70C8-9846-8B83-B0D39EC5850E}" srcOrd="7" destOrd="0" presId="urn:microsoft.com/office/officeart/2005/8/layout/vList5"/>
    <dgm:cxn modelId="{2538F0A3-1660-F94F-BFE4-593DA00F840F}" type="presParOf" srcId="{4B051467-4466-FF4B-B29C-120E377AD69C}" destId="{67D6F5DB-CAA3-9B44-B569-E9E9DB324EB9}" srcOrd="8" destOrd="0" presId="urn:microsoft.com/office/officeart/2005/8/layout/vList5"/>
    <dgm:cxn modelId="{2F17EE0C-D678-C147-8D48-1E527DA7984C}" type="presParOf" srcId="{67D6F5DB-CAA3-9B44-B569-E9E9DB324EB9}" destId="{CEAD0095-69C4-1F4C-80FB-D6223E8496D1}" srcOrd="0" destOrd="0" presId="urn:microsoft.com/office/officeart/2005/8/layout/vList5"/>
    <dgm:cxn modelId="{090F9B4A-EB7D-9847-9394-31795652CE6D}" type="presParOf" srcId="{4B051467-4466-FF4B-B29C-120E377AD69C}" destId="{5938CE7A-BBCF-D445-A7E4-C83ACE8491E9}" srcOrd="9" destOrd="0" presId="urn:microsoft.com/office/officeart/2005/8/layout/vList5"/>
    <dgm:cxn modelId="{91E9C74F-BD3A-9B4F-B030-778939B5459C}" type="presParOf" srcId="{4B051467-4466-FF4B-B29C-120E377AD69C}" destId="{0F8D1C74-FCA1-1342-8DBE-543CA2AE3C28}" srcOrd="10" destOrd="0" presId="urn:microsoft.com/office/officeart/2005/8/layout/vList5"/>
    <dgm:cxn modelId="{41796824-8DFB-614C-A8AD-9C9BFFD90E21}" type="presParOf" srcId="{0F8D1C74-FCA1-1342-8DBE-543CA2AE3C28}" destId="{663B9ABB-D9D1-644D-B783-EE3BC120CE6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 dirty="0"/>
            <a:t>Whitefly Pest</a:t>
          </a:r>
          <a:endParaRPr lang="en-US" dirty="0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 dirty="0"/>
            <a:t>Goal is to detect and count whiteflies in an image</a:t>
          </a:r>
          <a:endParaRPr lang="en-US" dirty="0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F9A6-9D1C-8045-9D6D-346DAA39D60E}">
      <dsp:nvSpPr>
        <dsp:cNvPr id="0" name=""/>
        <dsp:cNvSpPr/>
      </dsp:nvSpPr>
      <dsp:spPr>
        <a:xfrm>
          <a:off x="0" y="1192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Case Study</a:t>
          </a:r>
          <a:endParaRPr lang="en-PT" sz="2600" kern="1200" dirty="0"/>
        </a:p>
      </dsp:txBody>
      <dsp:txXfrm>
        <a:off x="33893" y="35085"/>
        <a:ext cx="7324868" cy="626515"/>
      </dsp:txXfrm>
    </dsp:sp>
    <dsp:sp modelId="{E5811F21-330E-1646-8C83-924900E4B841}">
      <dsp:nvSpPr>
        <dsp:cNvPr id="0" name=""/>
        <dsp:cNvSpPr/>
      </dsp:nvSpPr>
      <dsp:spPr>
        <a:xfrm>
          <a:off x="0" y="730209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collection, Pre-processing and Annotation</a:t>
          </a:r>
          <a:endParaRPr lang="en-PT" sz="2500" kern="1200" dirty="0"/>
        </a:p>
      </dsp:txBody>
      <dsp:txXfrm>
        <a:off x="33893" y="764102"/>
        <a:ext cx="7324868" cy="626515"/>
      </dsp:txXfrm>
    </dsp:sp>
    <dsp:sp modelId="{05E3DAE2-DC1B-9A47-90F3-899520293A61}">
      <dsp:nvSpPr>
        <dsp:cNvPr id="0" name=""/>
        <dsp:cNvSpPr/>
      </dsp:nvSpPr>
      <dsp:spPr>
        <a:xfrm>
          <a:off x="0" y="1459226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State of the Art in Object Detection</a:t>
          </a:r>
          <a:endParaRPr lang="en-PT" sz="2500" kern="1200" dirty="0"/>
        </a:p>
      </dsp:txBody>
      <dsp:txXfrm>
        <a:off x="33893" y="1493119"/>
        <a:ext cx="7324868" cy="626515"/>
      </dsp:txXfrm>
    </dsp:sp>
    <dsp:sp modelId="{99F5479B-9EBC-E941-9A1C-CA414842814A}">
      <dsp:nvSpPr>
        <dsp:cNvPr id="0" name=""/>
        <dsp:cNvSpPr/>
      </dsp:nvSpPr>
      <dsp:spPr>
        <a:xfrm>
          <a:off x="0" y="2188243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Application of Active Learning</a:t>
          </a:r>
          <a:endParaRPr lang="en-PT" sz="2400" kern="1200"/>
        </a:p>
      </dsp:txBody>
      <dsp:txXfrm>
        <a:off x="33893" y="2222136"/>
        <a:ext cx="7324868" cy="626515"/>
      </dsp:txXfrm>
    </dsp:sp>
    <dsp:sp modelId="{CEAD0095-69C4-1F4C-80FB-D6223E8496D1}">
      <dsp:nvSpPr>
        <dsp:cNvPr id="0" name=""/>
        <dsp:cNvSpPr/>
      </dsp:nvSpPr>
      <dsp:spPr>
        <a:xfrm>
          <a:off x="0" y="2917260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Impact of Data Quality</a:t>
          </a:r>
          <a:endParaRPr lang="en-PT" sz="2400" kern="1200"/>
        </a:p>
      </dsp:txBody>
      <dsp:txXfrm>
        <a:off x="33893" y="2951153"/>
        <a:ext cx="7324868" cy="626515"/>
      </dsp:txXfrm>
    </dsp:sp>
    <dsp:sp modelId="{663B9ABB-D9D1-644D-B783-EE3BC120CE6A}">
      <dsp:nvSpPr>
        <dsp:cNvPr id="0" name=""/>
        <dsp:cNvSpPr/>
      </dsp:nvSpPr>
      <dsp:spPr>
        <a:xfrm>
          <a:off x="0" y="3646277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Transfer Learning</a:t>
          </a:r>
          <a:endParaRPr lang="en-PT" sz="2400" kern="1200"/>
        </a:p>
      </dsp:txBody>
      <dsp:txXfrm>
        <a:off x="33893" y="3680170"/>
        <a:ext cx="7324868" cy="626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Whitefly Pest</a:t>
          </a:r>
          <a:endParaRPr lang="en-US" sz="1400" kern="1200" dirty="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 dirty="0"/>
            <a:t>Goal is to detect and count whiteflies in an image</a:t>
          </a:r>
          <a:endParaRPr lang="en-US" sz="1800" kern="1200" dirty="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IbPRIA 2025</a:t>
            </a:r>
          </a:p>
          <a:p>
            <a:r>
              <a:rPr lang="en-GB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CAC29-397D-28D9-A490-EF01683B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0D7D-1C11-9403-F295-A8783FCD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8CE54E-885C-C2E1-F80A-B2C49FD4B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016168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285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701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sz="3800" dirty="0"/>
              <a:t>Data Collection, Pre-processing and Annotation</a:t>
            </a:r>
            <a:br>
              <a:rPr lang="en-GB" sz="3800" dirty="0"/>
            </a:br>
            <a:r>
              <a:rPr lang="en-GB" sz="3800" dirty="0"/>
              <a:t>	</a:t>
            </a:r>
            <a:r>
              <a:rPr lang="en-GB" sz="2800" dirty="0">
                <a:solidFill>
                  <a:prstClr val="white">
                    <a:lumMod val="65000"/>
                  </a:prstClr>
                </a:solidFill>
                <a:latin typeface="Bierstadt"/>
              </a:rPr>
              <a:t>Goal</a:t>
            </a: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921456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9D042B-9385-4959-44E2-124BE038D044}"/>
              </a:ext>
            </a:extLst>
          </p:cNvPr>
          <p:cNvSpPr txBox="1"/>
          <p:nvPr/>
        </p:nvSpPr>
        <p:spPr>
          <a:xfrm>
            <a:off x="4754880" y="1353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813816"/>
          </a:xfrm>
        </p:spPr>
        <p:txBody>
          <a:bodyPr anchor="b"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5" y="1938528"/>
            <a:ext cx="5526022" cy="4416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 err="1"/>
              <a:t>center</a:t>
            </a:r>
            <a:r>
              <a:rPr lang="en-GB" sz="2000" dirty="0"/>
              <a:t> of the </a:t>
            </a:r>
            <a:r>
              <a:rPr lang="en-GB" sz="2000" b="1" dirty="0"/>
              <a:t>bounding box </a:t>
            </a:r>
            <a:r>
              <a:rPr lang="en-GB" sz="2000" dirty="0"/>
              <a:t>should </a:t>
            </a:r>
            <a:r>
              <a:rPr lang="en-GB" sz="2000" b="1" dirty="0"/>
              <a:t>align</a:t>
            </a:r>
            <a:r>
              <a:rPr lang="en-GB" sz="2000" dirty="0"/>
              <a:t> with the </a:t>
            </a:r>
            <a:r>
              <a:rPr lang="en-GB" sz="2000" b="1" dirty="0" err="1"/>
              <a:t>center</a:t>
            </a:r>
            <a:r>
              <a:rPr lang="en-GB" sz="2000" dirty="0"/>
              <a:t> of the corresponding </a:t>
            </a:r>
            <a:r>
              <a:rPr lang="en-GB" sz="2000" b="1" dirty="0"/>
              <a:t>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/>
              <a:t>edges</a:t>
            </a:r>
            <a:r>
              <a:rPr lang="en-GB" sz="2000" dirty="0"/>
              <a:t> of the bounding box </a:t>
            </a:r>
            <a:r>
              <a:rPr lang="en-GB" sz="2000" b="1" dirty="0"/>
              <a:t>should not exceed the boundaries of the 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Boxes should be </a:t>
            </a:r>
            <a:r>
              <a:rPr lang="en-GB" sz="2000" b="1" dirty="0"/>
              <a:t>tight</a:t>
            </a:r>
            <a:r>
              <a:rPr lang="en-GB" sz="2000" dirty="0"/>
              <a:t> but not overly precise — enough to capture the object clearly without including background noise.</a:t>
            </a:r>
          </a:p>
          <a:p>
            <a:pPr>
              <a:lnSpc>
                <a:spcPct val="100000"/>
              </a:lnSpc>
            </a:pPr>
            <a:endParaRPr lang="en-GB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65316-26F1-D1AF-5272-62E6DADA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25" r="22233" b="4700"/>
          <a:stretch>
            <a:fillRect/>
          </a:stretch>
        </p:blipFill>
        <p:spPr>
          <a:xfrm>
            <a:off x="6094476" y="2122145"/>
            <a:ext cx="5050827" cy="40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Tools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EB1760-7EED-C69D-A004-45E88917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430" y="1277708"/>
            <a:ext cx="6923572" cy="403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342646" y="1750478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233789" y="5645747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233789" y="5632381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DE2EEDF-B9AA-949E-17AC-D67367D2D7EA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153634" y="4113825"/>
            <a:ext cx="2584664" cy="452448"/>
          </a:xfrm>
          <a:prstGeom prst="bentConnector3">
            <a:avLst>
              <a:gd name="adj1" fmla="val -237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State-of-the-Art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One Stage vs Two Stage Model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3CED2-E32C-3BD6-BABA-C2E589BA2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02" y="3341892"/>
            <a:ext cx="3876687" cy="19599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/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blipFill>
                <a:blip r:embed="rId3"/>
                <a:stretch>
                  <a:fillRect l="-106202" t="-227211" r="-23256" b="-325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6714-2C6B-D621-D3B1-CDBDA470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3E2A-78CB-DDD3-2277-5B68E800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/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blipFill>
                <a:blip r:embed="rId2"/>
                <a:stretch>
                  <a:fillRect l="-5108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/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2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94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3D8A-04FE-7819-11CA-AD87F1E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E3-A907-1541-2F91-3718E4A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4" name="Picture 3" descr="A blue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33475-31E0-C215-AD03-13AAB5C2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641062"/>
            <a:ext cx="5414682" cy="4061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/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08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/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blipFill>
                <a:blip r:embed="rId4"/>
                <a:stretch>
                  <a:fillRect l="-5121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B5EA-C0E0-0E8F-7862-C0C65255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38DB-A9F5-2679-41EF-368863C8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 – mean Average Precision (</a:t>
            </a:r>
            <a:r>
              <a:rPr lang="en-GB" sz="3200" b="0" i="1" dirty="0" err="1"/>
              <a:t>mAP</a:t>
            </a:r>
            <a:r>
              <a:rPr lang="en-GB" sz="3200" b="0" dirty="0"/>
              <a:t>)</a:t>
            </a:r>
            <a:endParaRPr lang="en-GB" b="0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C0DBF1D-04DC-6470-57AC-DB6B6691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38" y="2133002"/>
            <a:ext cx="6506583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D79EA6-1A44-CB50-B92C-E7A559C5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102130" cy="4344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Active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2D35-B7D9-A61E-545E-AABDB4AB6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7102129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A8B60A-6858-A32F-9629-5F99165A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610230"/>
            <a:ext cx="3072751" cy="45719"/>
          </a:xfrm>
          <a:custGeom>
            <a:avLst/>
            <a:gdLst>
              <a:gd name="connsiteX0" fmla="*/ 0 w 3072751"/>
              <a:gd name="connsiteY0" fmla="*/ 0 h 45719"/>
              <a:gd name="connsiteX1" fmla="*/ 3072751 w 3072751"/>
              <a:gd name="connsiteY1" fmla="*/ 0 h 45719"/>
              <a:gd name="connsiteX2" fmla="*/ 3072751 w 3072751"/>
              <a:gd name="connsiteY2" fmla="*/ 45719 h 45719"/>
              <a:gd name="connsiteX3" fmla="*/ 0 w 3072751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751" h="45719">
                <a:moveTo>
                  <a:pt x="0" y="0"/>
                </a:moveTo>
                <a:lnTo>
                  <a:pt x="3072751" y="0"/>
                </a:lnTo>
                <a:lnTo>
                  <a:pt x="3072751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1141-56B3-C348-7466-E733217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EE-3AC6-CB62-1333-9098A06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448C-CE15-DCC6-0F4B-7EDE03E6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most relevant samples for training</a:t>
            </a:r>
          </a:p>
          <a:p>
            <a:endParaRPr lang="en-GB" dirty="0"/>
          </a:p>
          <a:p>
            <a:r>
              <a:rPr lang="en-GB" dirty="0"/>
              <a:t>Reduce Annotations Efforts</a:t>
            </a:r>
          </a:p>
          <a:p>
            <a:endParaRPr lang="en-GB" dirty="0"/>
          </a:p>
          <a:p>
            <a:r>
              <a:rPr lang="en-GB" dirty="0"/>
              <a:t>Improve Training Efficiency</a:t>
            </a:r>
          </a:p>
        </p:txBody>
      </p:sp>
      <p:pic>
        <p:nvPicPr>
          <p:cNvPr id="5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4C20C63C-F240-95CA-1B06-17D1E349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15" y="1649762"/>
            <a:ext cx="4392706" cy="4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1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C836-E6CC-B927-87D5-FCA0C68D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8D6-7095-9904-8729-752E4EC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/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blipFill>
                <a:blip r:embed="rId2"/>
                <a:stretch>
                  <a:fillRect l="-1587" r="-95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4D8D8F7-7E82-1A99-2A4E-2388F89ED4E1}"/>
              </a:ext>
            </a:extLst>
          </p:cNvPr>
          <p:cNvGrpSpPr/>
          <p:nvPr/>
        </p:nvGrpSpPr>
        <p:grpSpPr>
          <a:xfrm>
            <a:off x="968051" y="3413402"/>
            <a:ext cx="2062491" cy="912059"/>
            <a:chOff x="860611" y="3324113"/>
            <a:chExt cx="206249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/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110" t="-27273" b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A824E-7DFD-339E-92DE-C7056AF1D476}"/>
                </a:ext>
              </a:extLst>
            </p:cNvPr>
            <p:cNvSpPr txBox="1"/>
            <p:nvPr/>
          </p:nvSpPr>
          <p:spPr>
            <a:xfrm>
              <a:off x="1061372" y="3396264"/>
              <a:ext cx="166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Unlabelled Set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0C48EE-4242-4AE7-F1EE-1F2F251940E6}"/>
                </a:ext>
              </a:extLst>
            </p:cNvPr>
            <p:cNvSpPr/>
            <p:nvPr/>
          </p:nvSpPr>
          <p:spPr>
            <a:xfrm>
              <a:off x="860611" y="3324113"/>
              <a:ext cx="2062491" cy="9120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43ECD45-8578-D9E3-0314-6C39FF7D3802}"/>
              </a:ext>
            </a:extLst>
          </p:cNvPr>
          <p:cNvGrpSpPr/>
          <p:nvPr/>
        </p:nvGrpSpPr>
        <p:grpSpPr>
          <a:xfrm>
            <a:off x="4889139" y="5423562"/>
            <a:ext cx="1206861" cy="912059"/>
            <a:chOff x="4227754" y="5570407"/>
            <a:chExt cx="120686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/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9E75C-47F0-D6CD-E055-744C3150CBC0}"/>
                </a:ext>
              </a:extLst>
            </p:cNvPr>
            <p:cNvSpPr txBox="1"/>
            <p:nvPr/>
          </p:nvSpPr>
          <p:spPr>
            <a:xfrm>
              <a:off x="4306999" y="5580614"/>
              <a:ext cx="112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Classifier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2598D8-0910-A32E-48A2-805D996FBB91}"/>
                </a:ext>
              </a:extLst>
            </p:cNvPr>
            <p:cNvSpPr/>
            <p:nvPr/>
          </p:nvSpPr>
          <p:spPr>
            <a:xfrm>
              <a:off x="4227754" y="5570407"/>
              <a:ext cx="1206861" cy="9120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5DAFDC-E859-6906-821F-67824EDE9FED}"/>
              </a:ext>
            </a:extLst>
          </p:cNvPr>
          <p:cNvGrpSpPr/>
          <p:nvPr/>
        </p:nvGrpSpPr>
        <p:grpSpPr>
          <a:xfrm>
            <a:off x="4877315" y="3319934"/>
            <a:ext cx="1213273" cy="1178213"/>
            <a:chOff x="5623421" y="2135307"/>
            <a:chExt cx="1213273" cy="1178213"/>
          </a:xfrm>
        </p:grpSpPr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BD7AD226-7996-54D4-F571-7E7D902B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780" y="2379976"/>
              <a:ext cx="914400" cy="9335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9A02-17F5-E151-C882-20F1039DD860}"/>
                </a:ext>
              </a:extLst>
            </p:cNvPr>
            <p:cNvSpPr txBox="1"/>
            <p:nvPr/>
          </p:nvSpPr>
          <p:spPr>
            <a:xfrm>
              <a:off x="5623421" y="2135307"/>
              <a:ext cx="1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Oracle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5DE829-5E37-60C5-0EC6-E0B0D15B3462}"/>
                </a:ext>
              </a:extLst>
            </p:cNvPr>
            <p:cNvSpPr/>
            <p:nvPr/>
          </p:nvSpPr>
          <p:spPr>
            <a:xfrm>
              <a:off x="5629833" y="2143406"/>
              <a:ext cx="1206861" cy="10885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CC364D-DB11-A471-9F2F-F16481EDE89D}"/>
              </a:ext>
            </a:extLst>
          </p:cNvPr>
          <p:cNvGrpSpPr/>
          <p:nvPr/>
        </p:nvGrpSpPr>
        <p:grpSpPr>
          <a:xfrm>
            <a:off x="7942774" y="3396264"/>
            <a:ext cx="3879718" cy="839909"/>
            <a:chOff x="7942774" y="3396264"/>
            <a:chExt cx="3879718" cy="839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/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),…,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69" t="-26087" r="-1034" b="-478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8106B-D57E-8F30-0500-1B58812B74BE}"/>
                </a:ext>
              </a:extLst>
            </p:cNvPr>
            <p:cNvSpPr txBox="1"/>
            <p:nvPr/>
          </p:nvSpPr>
          <p:spPr>
            <a:xfrm>
              <a:off x="9165738" y="3444496"/>
              <a:ext cx="1433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Labelled Set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4441CB-EDB5-CC2E-E05D-961AD950A549}"/>
                </a:ext>
              </a:extLst>
            </p:cNvPr>
            <p:cNvSpPr/>
            <p:nvPr/>
          </p:nvSpPr>
          <p:spPr>
            <a:xfrm>
              <a:off x="7942774" y="3396264"/>
              <a:ext cx="3879718" cy="8399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FFBA6D3-4F0C-D62C-3137-81B3BD8839CB}"/>
              </a:ext>
            </a:extLst>
          </p:cNvPr>
          <p:cNvCxnSpPr>
            <a:stCxn id="88" idx="2"/>
            <a:endCxn id="83" idx="3"/>
          </p:cNvCxnSpPr>
          <p:nvPr/>
        </p:nvCxnSpPr>
        <p:spPr>
          <a:xfrm rot="5400000">
            <a:off x="7167608" y="3164566"/>
            <a:ext cx="1643419" cy="3786633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/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5A3CADB1-4B90-51EE-7715-7B8878DB5F97}"/>
              </a:ext>
            </a:extLst>
          </p:cNvPr>
          <p:cNvCxnSpPr>
            <a:cxnSpLocks/>
            <a:stCxn id="82" idx="2"/>
            <a:endCxn id="83" idx="1"/>
          </p:cNvCxnSpPr>
          <p:nvPr/>
        </p:nvCxnSpPr>
        <p:spPr>
          <a:xfrm rot="16200000" flipH="1">
            <a:off x="2667153" y="3657605"/>
            <a:ext cx="1554131" cy="2889842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E9C06DC-8EAE-98FB-10EF-9FBB78168ABF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rot="16200000" flipV="1">
            <a:off x="4986360" y="4917352"/>
            <a:ext cx="1007009" cy="54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/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blipFill>
                <a:blip r:embed="rId9"/>
                <a:stretch>
                  <a:fillRect l="-6780" t="-4348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BB84FDC-8471-A020-5398-BFBEE517E5AD}"/>
              </a:ext>
            </a:extLst>
          </p:cNvPr>
          <p:cNvSpPr txBox="1"/>
          <p:nvPr/>
        </p:nvSpPr>
        <p:spPr>
          <a:xfrm>
            <a:off x="8365516" y="5526102"/>
            <a:ext cx="143391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Train/update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C4B8D0-7C7A-0401-6BAE-A520247DA975}"/>
              </a:ext>
            </a:extLst>
          </p:cNvPr>
          <p:cNvSpPr txBox="1"/>
          <p:nvPr/>
        </p:nvSpPr>
        <p:spPr>
          <a:xfrm>
            <a:off x="2138282" y="5479935"/>
            <a:ext cx="8902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Selects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239384-FD57-FFF0-099B-F9AE5BA9EF30}"/>
              </a:ext>
            </a:extLst>
          </p:cNvPr>
          <p:cNvSpPr txBox="1"/>
          <p:nvPr/>
        </p:nvSpPr>
        <p:spPr>
          <a:xfrm>
            <a:off x="5525312" y="4734717"/>
            <a:ext cx="12068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Uncertainty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CC8152-3EE5-EA9B-8D3D-99C4F29EBAED}"/>
              </a:ext>
            </a:extLst>
          </p:cNvPr>
          <p:cNvSpPr txBox="1"/>
          <p:nvPr/>
        </p:nvSpPr>
        <p:spPr>
          <a:xfrm>
            <a:off x="7097290" y="2860119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Label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10DF98-065A-0346-D687-891C6C51105D}"/>
              </a:ext>
            </a:extLst>
          </p:cNvPr>
          <p:cNvCxnSpPr>
            <a:cxnSpLocks/>
            <a:stCxn id="86" idx="0"/>
            <a:endCxn id="82" idx="0"/>
          </p:cNvCxnSpPr>
          <p:nvPr/>
        </p:nvCxnSpPr>
        <p:spPr>
          <a:xfrm rot="16200000" flipH="1" flipV="1">
            <a:off x="3700543" y="1626786"/>
            <a:ext cx="85369" cy="3487861"/>
          </a:xfrm>
          <a:prstGeom prst="bentConnector3">
            <a:avLst>
              <a:gd name="adj1" fmla="val -569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8ACC9C7-C63D-EFAB-77FB-0B32D84987D2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650779" y="1164411"/>
            <a:ext cx="68231" cy="4395475"/>
          </a:xfrm>
          <a:prstGeom prst="bentConnector3">
            <a:avLst>
              <a:gd name="adj1" fmla="val -7119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/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8734EDD2-201E-C39E-F129-8E300C6FF374}"/>
              </a:ext>
            </a:extLst>
          </p:cNvPr>
          <p:cNvSpPr txBox="1"/>
          <p:nvPr/>
        </p:nvSpPr>
        <p:spPr>
          <a:xfrm>
            <a:off x="3466211" y="2883037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66410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D430-D334-C66D-E595-6CA062AF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C4F7-75E5-BA58-5A2E-CF9E089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br>
              <a:rPr lang="en-GB" dirty="0"/>
            </a:br>
            <a:r>
              <a:rPr lang="en-GB" sz="2800" b="0" dirty="0"/>
              <a:t>Expectation</a:t>
            </a:r>
            <a:endParaRPr lang="en-GB" b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88C4B-F764-17B8-2F51-69787824E0EF}"/>
              </a:ext>
            </a:extLst>
          </p:cNvPr>
          <p:cNvCxnSpPr>
            <a:cxnSpLocks/>
          </p:cNvCxnSpPr>
          <p:nvPr/>
        </p:nvCxnSpPr>
        <p:spPr>
          <a:xfrm flipV="1">
            <a:off x="3801168" y="2811780"/>
            <a:ext cx="0" cy="25431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C574D-05BE-ABC0-7ED2-A9C5BFFF6734}"/>
              </a:ext>
            </a:extLst>
          </p:cNvPr>
          <p:cNvCxnSpPr>
            <a:cxnSpLocks/>
          </p:cNvCxnSpPr>
          <p:nvPr/>
        </p:nvCxnSpPr>
        <p:spPr>
          <a:xfrm>
            <a:off x="3582093" y="5135880"/>
            <a:ext cx="56734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F6C93E-4905-E549-EB4D-11E516B37CA6}"/>
              </a:ext>
            </a:extLst>
          </p:cNvPr>
          <p:cNvSpPr txBox="1"/>
          <p:nvPr/>
        </p:nvSpPr>
        <p:spPr>
          <a:xfrm>
            <a:off x="3150028" y="37140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mAP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E2B89-B783-38CE-949F-37FCAC075B7F}"/>
              </a:ext>
            </a:extLst>
          </p:cNvPr>
          <p:cNvSpPr txBox="1"/>
          <p:nvPr/>
        </p:nvSpPr>
        <p:spPr>
          <a:xfrm>
            <a:off x="5812225" y="5135880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samples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94EE6A-D5B6-05A2-40F5-C888EB47F0A8}"/>
              </a:ext>
            </a:extLst>
          </p:cNvPr>
          <p:cNvSpPr/>
          <p:nvPr/>
        </p:nvSpPr>
        <p:spPr>
          <a:xfrm>
            <a:off x="4250159" y="3236205"/>
            <a:ext cx="4460488" cy="1538868"/>
          </a:xfrm>
          <a:custGeom>
            <a:avLst/>
            <a:gdLst>
              <a:gd name="connsiteX0" fmla="*/ 0 w 4460488"/>
              <a:gd name="connsiteY0" fmla="*/ 1538868 h 1538868"/>
              <a:gd name="connsiteX1" fmla="*/ 765717 w 4460488"/>
              <a:gd name="connsiteY1" fmla="*/ 802888 h 1538868"/>
              <a:gd name="connsiteX2" fmla="*/ 1680117 w 4460488"/>
              <a:gd name="connsiteY2" fmla="*/ 289931 h 1538868"/>
              <a:gd name="connsiteX3" fmla="*/ 2676293 w 4460488"/>
              <a:gd name="connsiteY3" fmla="*/ 29736 h 1538868"/>
              <a:gd name="connsiteX4" fmla="*/ 3865757 w 4460488"/>
              <a:gd name="connsiteY4" fmla="*/ 7434 h 1538868"/>
              <a:gd name="connsiteX5" fmla="*/ 4460488 w 4460488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0488" h="1538868" extrusionOk="0">
                <a:moveTo>
                  <a:pt x="0" y="1538868"/>
                </a:moveTo>
                <a:cubicBezTo>
                  <a:pt x="193505" y="1244520"/>
                  <a:pt x="431610" y="1031344"/>
                  <a:pt x="765717" y="802888"/>
                </a:cubicBezTo>
                <a:cubicBezTo>
                  <a:pt x="1125100" y="611440"/>
                  <a:pt x="1291442" y="421024"/>
                  <a:pt x="1680117" y="289931"/>
                </a:cubicBezTo>
                <a:cubicBezTo>
                  <a:pt x="1975617" y="183463"/>
                  <a:pt x="2300456" y="140737"/>
                  <a:pt x="2676293" y="29736"/>
                </a:cubicBezTo>
                <a:cubicBezTo>
                  <a:pt x="3040566" y="-17347"/>
                  <a:pt x="3865757" y="7434"/>
                  <a:pt x="3865757" y="7434"/>
                </a:cubicBezTo>
                <a:cubicBezTo>
                  <a:pt x="4126537" y="-14208"/>
                  <a:pt x="4326269" y="7751"/>
                  <a:pt x="4460488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60488"/>
                      <a:gd name="connsiteY0" fmla="*/ 1538868 h 1538868"/>
                      <a:gd name="connsiteX1" fmla="*/ 765717 w 4460488"/>
                      <a:gd name="connsiteY1" fmla="*/ 802888 h 1538868"/>
                      <a:gd name="connsiteX2" fmla="*/ 1680117 w 4460488"/>
                      <a:gd name="connsiteY2" fmla="*/ 289931 h 1538868"/>
                      <a:gd name="connsiteX3" fmla="*/ 2676293 w 4460488"/>
                      <a:gd name="connsiteY3" fmla="*/ 29736 h 1538868"/>
                      <a:gd name="connsiteX4" fmla="*/ 3865757 w 4460488"/>
                      <a:gd name="connsiteY4" fmla="*/ 7434 h 1538868"/>
                      <a:gd name="connsiteX5" fmla="*/ 4460488 w 4460488"/>
                      <a:gd name="connsiteY5" fmla="*/ 0 h 1538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0488" h="1538868">
                        <a:moveTo>
                          <a:pt x="0" y="1538868"/>
                        </a:moveTo>
                        <a:cubicBezTo>
                          <a:pt x="242849" y="1274956"/>
                          <a:pt x="485698" y="1011044"/>
                          <a:pt x="765717" y="802888"/>
                        </a:cubicBezTo>
                        <a:cubicBezTo>
                          <a:pt x="1045736" y="594732"/>
                          <a:pt x="1361688" y="418790"/>
                          <a:pt x="1680117" y="289931"/>
                        </a:cubicBezTo>
                        <a:cubicBezTo>
                          <a:pt x="1998546" y="161072"/>
                          <a:pt x="2312020" y="76819"/>
                          <a:pt x="2676293" y="29736"/>
                        </a:cubicBezTo>
                        <a:cubicBezTo>
                          <a:pt x="3040566" y="-17347"/>
                          <a:pt x="3865757" y="7434"/>
                          <a:pt x="3865757" y="7434"/>
                        </a:cubicBezTo>
                        <a:lnTo>
                          <a:pt x="4460488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CB6F019-DBF1-C2CD-DB5C-2820763E2713}"/>
              </a:ext>
            </a:extLst>
          </p:cNvPr>
          <p:cNvSpPr/>
          <p:nvPr/>
        </p:nvSpPr>
        <p:spPr>
          <a:xfrm>
            <a:off x="4252332" y="3226420"/>
            <a:ext cx="4467922" cy="1538868"/>
          </a:xfrm>
          <a:custGeom>
            <a:avLst/>
            <a:gdLst>
              <a:gd name="connsiteX0" fmla="*/ 0 w 4467922"/>
              <a:gd name="connsiteY0" fmla="*/ 1538868 h 1538868"/>
              <a:gd name="connsiteX1" fmla="*/ 364273 w 4467922"/>
              <a:gd name="connsiteY1" fmla="*/ 639336 h 1538868"/>
              <a:gd name="connsiteX2" fmla="*/ 840058 w 4467922"/>
              <a:gd name="connsiteY2" fmla="*/ 260195 h 1538868"/>
              <a:gd name="connsiteX3" fmla="*/ 1873405 w 4467922"/>
              <a:gd name="connsiteY3" fmla="*/ 74341 h 1538868"/>
              <a:gd name="connsiteX4" fmla="*/ 2817541 w 4467922"/>
              <a:gd name="connsiteY4" fmla="*/ 14868 h 1538868"/>
              <a:gd name="connsiteX5" fmla="*/ 4467922 w 4467922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7922" h="1538868">
                <a:moveTo>
                  <a:pt x="0" y="1538868"/>
                </a:moveTo>
                <a:cubicBezTo>
                  <a:pt x="112131" y="1195658"/>
                  <a:pt x="224263" y="852448"/>
                  <a:pt x="364273" y="639336"/>
                </a:cubicBezTo>
                <a:cubicBezTo>
                  <a:pt x="504283" y="426224"/>
                  <a:pt x="588536" y="354361"/>
                  <a:pt x="840058" y="260195"/>
                </a:cubicBezTo>
                <a:cubicBezTo>
                  <a:pt x="1091580" y="166029"/>
                  <a:pt x="1543825" y="115229"/>
                  <a:pt x="1873405" y="74341"/>
                </a:cubicBezTo>
                <a:cubicBezTo>
                  <a:pt x="2202985" y="33453"/>
                  <a:pt x="2385122" y="27258"/>
                  <a:pt x="2817541" y="14868"/>
                </a:cubicBezTo>
                <a:cubicBezTo>
                  <a:pt x="3249960" y="2478"/>
                  <a:pt x="3858941" y="1239"/>
                  <a:pt x="4467922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DEEA8-28F3-7E62-756C-950C5E07AE6E}"/>
              </a:ext>
            </a:extLst>
          </p:cNvPr>
          <p:cNvSpPr/>
          <p:nvPr/>
        </p:nvSpPr>
        <p:spPr>
          <a:xfrm>
            <a:off x="8222165" y="4240523"/>
            <a:ext cx="163552" cy="17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5DD79-AEB7-2CEE-9078-5EE4BFEF7A26}"/>
              </a:ext>
            </a:extLst>
          </p:cNvPr>
          <p:cNvSpPr/>
          <p:nvPr/>
        </p:nvSpPr>
        <p:spPr>
          <a:xfrm>
            <a:off x="8222165" y="4611115"/>
            <a:ext cx="163552" cy="176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91A656-2078-EDF3-D12C-38F55D1F3EB8}"/>
              </a:ext>
            </a:extLst>
          </p:cNvPr>
          <p:cNvSpPr txBox="1"/>
          <p:nvPr/>
        </p:nvSpPr>
        <p:spPr>
          <a:xfrm>
            <a:off x="8303941" y="4185082"/>
            <a:ext cx="1406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Random Selected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547BB-3A99-CC9C-826C-92F93C01CBC2}"/>
              </a:ext>
            </a:extLst>
          </p:cNvPr>
          <p:cNvSpPr txBox="1"/>
          <p:nvPr/>
        </p:nvSpPr>
        <p:spPr>
          <a:xfrm>
            <a:off x="8303941" y="4560814"/>
            <a:ext cx="136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Actively Selected</a:t>
            </a:r>
          </a:p>
        </p:txBody>
      </p:sp>
    </p:spTree>
    <p:extLst>
      <p:ext uri="{BB962C8B-B14F-4D97-AF65-F5344CB8AC3E}">
        <p14:creationId xmlns:p14="http://schemas.microsoft.com/office/powerpoint/2010/main" val="402987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7754-C4BC-B609-E3FD-CA895EF7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C48-AE14-6ECC-CC09-1A4D25C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endParaRPr lang="en-GB" b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52943E-A759-2A9A-1DBE-E81D6F78626F}"/>
              </a:ext>
            </a:extLst>
          </p:cNvPr>
          <p:cNvSpPr txBox="1">
            <a:spLocks/>
          </p:cNvSpPr>
          <p:nvPr/>
        </p:nvSpPr>
        <p:spPr>
          <a:xfrm>
            <a:off x="4412823" y="3094264"/>
            <a:ext cx="3366353" cy="6694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Hands on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621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5CAE5-5C6B-F388-C65A-0D40F1D3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A06A-5BBA-590F-4886-86A90EDA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Agenda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7D8EF4E-E94D-CB4F-474A-F8716F033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240653"/>
              </p:ext>
            </p:extLst>
          </p:nvPr>
        </p:nvGraphicFramePr>
        <p:xfrm>
          <a:off x="521208" y="2004164"/>
          <a:ext cx="11155680" cy="434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80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E7959-4CAD-FE2D-5B80-9AEC5E2B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26" y="2578608"/>
            <a:ext cx="10123661" cy="3767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Pests destroy up to 40% of crops globally</a:t>
            </a:r>
          </a:p>
          <a:p>
            <a:pPr>
              <a:lnSpc>
                <a:spcPct val="150000"/>
              </a:lnSpc>
            </a:pPr>
            <a:r>
              <a:rPr lang="en-GB" dirty="0"/>
              <a:t>Traditional pest control is costly, chemical-heavy, and often reactive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Feeding the world sustainably requires smarter farming : more precise and proactive</a:t>
            </a:r>
          </a:p>
          <a:p>
            <a:pPr>
              <a:lnSpc>
                <a:spcPct val="150000"/>
              </a:lnSpc>
            </a:pPr>
            <a:r>
              <a:rPr lang="en-GB" dirty="0"/>
              <a:t>Early detection can save billions and reduce pesticide use, which means healthier crops, safer food, and a greener plane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			Data-driven farming is the future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92DFC-DE35-C7C8-45CE-63ED84C3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99BEE-3C3A-55AC-41FE-AC1275C6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The whitefly pest</a:t>
            </a:r>
            <a:endParaRPr lang="en-GB" sz="3700" dirty="0"/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40081-3ABB-3FC0-4A1F-FEB0C53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132"/>
          <a:stretch>
            <a:fillRect/>
          </a:stretch>
        </p:blipFill>
        <p:spPr>
          <a:xfrm>
            <a:off x="218747" y="4587099"/>
            <a:ext cx="2755684" cy="1931388"/>
          </a:xfrm>
          <a:prstGeom prst="rect">
            <a:avLst/>
          </a:prstGeom>
        </p:spPr>
      </p:pic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6C36DDC-59A0-313E-1DF8-3CE564D8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Whiteflies</a:t>
            </a:r>
            <a:r>
              <a:rPr lang="en-GB" dirty="0"/>
              <a:t> are small, sap-sucking insects that pose a significant threat to agriculture worldwide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Feed on plant sap, weakening crops  and reducing yields</a:t>
            </a:r>
          </a:p>
          <a:p>
            <a:pPr lvl="1"/>
            <a:r>
              <a:rPr lang="en-GB" dirty="0"/>
              <a:t>Reproduce rapidly</a:t>
            </a:r>
          </a:p>
          <a:p>
            <a:pPr lvl="1"/>
            <a:r>
              <a:rPr lang="en-GB" dirty="0"/>
              <a:t>Vectors of many plant viruses</a:t>
            </a:r>
          </a:p>
          <a:p>
            <a:pPr lvl="1"/>
            <a:r>
              <a:rPr lang="en-GB" dirty="0"/>
              <a:t>Spread worldwide and affect a multiple range of crops — including cotton, tomato, soybean and cassava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One the </a:t>
            </a:r>
            <a:r>
              <a:rPr lang="en-GB" b="1" dirty="0"/>
              <a:t>most significant agricultural pests </a:t>
            </a:r>
            <a:r>
              <a:rPr lang="en-GB" dirty="0"/>
              <a:t>globally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Lead to </a:t>
            </a:r>
            <a:r>
              <a:rPr lang="en-GB" b="1" dirty="0"/>
              <a:t>billions of dollars in economic losses annually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3559-8B0C-C553-4B24-286676C7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88"/>
          <a:stretch>
            <a:fillRect/>
          </a:stretch>
        </p:blipFill>
        <p:spPr>
          <a:xfrm>
            <a:off x="1357688" y="2270895"/>
            <a:ext cx="3155324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54D7C-7D14-06F5-D8A5-A5E496D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039D-E7A5-295B-3001-F4EBF51C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Conventional methods </a:t>
            </a:r>
            <a:endParaRPr lang="en-GB" sz="37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1FD9E8AC-5C43-1896-6C5A-56D99D1A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07" y="2304287"/>
            <a:ext cx="5215425" cy="4050792"/>
          </a:xfrm>
        </p:spPr>
        <p:txBody>
          <a:bodyPr>
            <a:normAutofit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/>
              <a:t>Conventional methods include:</a:t>
            </a:r>
          </a:p>
          <a:p>
            <a:r>
              <a:rPr lang="en-GB" b="1" dirty="0"/>
              <a:t>Yellow sticky traps</a:t>
            </a:r>
            <a:r>
              <a:rPr lang="en-GB" dirty="0"/>
              <a:t> to monitor populations, manually checked</a:t>
            </a:r>
          </a:p>
          <a:p>
            <a:r>
              <a:rPr lang="en-GB" b="1" dirty="0"/>
              <a:t>Manual removal</a:t>
            </a:r>
            <a:r>
              <a:rPr lang="en-GB" dirty="0"/>
              <a:t> of heavily infested leaves in small-scale farming.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Time consuming as it is totally </a:t>
            </a:r>
            <a:r>
              <a:rPr lang="en-GB" b="1" dirty="0"/>
              <a:t>human-based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Heavy reliance on insecticides that leads to </a:t>
            </a:r>
            <a:r>
              <a:rPr lang="en-GB" b="1" dirty="0"/>
              <a:t>resistance development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b="1" dirty="0"/>
              <a:t>Costly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A26640-3CD7-0F53-BEB9-FAA8675D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r="1" b="1"/>
          <a:stretch>
            <a:fillRect/>
          </a:stretch>
        </p:blipFill>
        <p:spPr bwMode="auto">
          <a:xfrm>
            <a:off x="6178379" y="1956817"/>
            <a:ext cx="5498509" cy="39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0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BA86-2871-6473-68CF-CFE53611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4251-05D3-479E-E70B-705E815E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Smart farming methods</a:t>
            </a:r>
            <a:endParaRPr lang="en-GB" sz="37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9AE2B0B-2701-B9B5-1822-7BAA5A33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 err="1"/>
              <a:t>Scoutboxes</a:t>
            </a:r>
            <a:r>
              <a:rPr lang="en-GB" dirty="0"/>
              <a:t> combine sticky traps with </a:t>
            </a:r>
            <a:r>
              <a:rPr lang="en-GB" b="1" dirty="0"/>
              <a:t>IoT sensors, cameras, and connectivity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Capture images of trapped insects automatically</a:t>
            </a:r>
          </a:p>
          <a:p>
            <a:pPr lvl="1"/>
            <a:r>
              <a:rPr lang="en-GB" dirty="0"/>
              <a:t>Can use onboard or cloud-based to </a:t>
            </a:r>
            <a:r>
              <a:rPr lang="en-GB" b="1" dirty="0"/>
              <a:t>identify, count, and report pest populations</a:t>
            </a:r>
            <a:r>
              <a:rPr lang="en-GB" dirty="0"/>
              <a:t> in real-time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Benefits include: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Early detection:</a:t>
            </a:r>
            <a:r>
              <a:rPr lang="en-GB" dirty="0"/>
              <a:t> enabling rapid intervention before outbreaks spread.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Reduced </a:t>
            </a:r>
            <a:r>
              <a:rPr lang="en-GB" b="1" dirty="0" err="1"/>
              <a:t>labor</a:t>
            </a:r>
            <a:r>
              <a:rPr lang="en-GB" b="1" dirty="0"/>
              <a:t>:</a:t>
            </a:r>
            <a:r>
              <a:rPr lang="en-GB" dirty="0"/>
              <a:t> eliminating manual scouting rounds.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Data-driven decisions:</a:t>
            </a:r>
            <a:r>
              <a:rPr lang="en-GB" dirty="0"/>
              <a:t> providing precise pest population trends over time.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Sustainability:</a:t>
            </a:r>
            <a:r>
              <a:rPr lang="en-GB" dirty="0"/>
              <a:t> allowing targeted treatment and reducing unnecessary pesticide use.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 descr="Scoutbox by AgroCares">
            <a:extLst>
              <a:ext uri="{FF2B5EF4-FFF2-40B4-BE49-F238E27FC236}">
                <a16:creationId xmlns:a16="http://schemas.microsoft.com/office/drawing/2014/main" id="{1717C27C-4A36-06A3-582E-F3333392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" y="2079505"/>
            <a:ext cx="3592418" cy="20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19FD2-2BBD-A92F-7608-C295E00C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" y="4102525"/>
            <a:ext cx="4411104" cy="24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1F39-C76A-ACBD-D2AE-2821F11F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D6FA-2E03-C650-5A2C-77677196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  <a:endParaRPr lang="en-GB" sz="37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E71E674F-0B5A-24E2-BC3D-88B01445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1737360"/>
            <a:ext cx="7163876" cy="461772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b="1" dirty="0"/>
              <a:t>Species identification:</a:t>
            </a:r>
          </a:p>
          <a:p>
            <a:pPr lvl="2"/>
            <a:r>
              <a:rPr lang="en-GB" dirty="0"/>
              <a:t>differentiating similar insect species remains difficult</a:t>
            </a:r>
          </a:p>
          <a:p>
            <a:pPr lvl="2"/>
            <a:r>
              <a:rPr lang="en-GB" dirty="0"/>
              <a:t>insects captured in traps are usually degraded</a:t>
            </a:r>
          </a:p>
          <a:p>
            <a:pPr lvl="3">
              <a:buFont typeface="Wingdings" pitchFamily="2" charset="2"/>
              <a:buChar char="Ø"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</a:t>
            </a:r>
          </a:p>
          <a:p>
            <a:pPr marL="914400" lvl="2" indent="0">
              <a:buNone/>
            </a:pPr>
            <a:endParaRPr lang="en-GB" dirty="0"/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Image quality &amp; environmental conditions: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dust, rain, humidity, or sunlight glare 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Noisy environment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b="1" dirty="0"/>
              <a:t>Cost &amp; scalability:</a:t>
            </a:r>
            <a:r>
              <a:rPr lang="en-GB" dirty="0"/>
              <a:t> </a:t>
            </a:r>
            <a:r>
              <a:rPr lang="en-GB" sz="1400" dirty="0"/>
              <a:t>Initial investment and maintenance costs can be high, especially for small-scale farmers</a:t>
            </a:r>
            <a:r>
              <a:rPr lang="en-GB" dirty="0"/>
              <a:t>.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Low-cost equipment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 in noisy environment with low-cost equipment</a:t>
            </a:r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C766F-21D7-2043-2206-2CE7FAA8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2231135"/>
            <a:ext cx="4155977" cy="1966335"/>
          </a:xfrm>
          <a:prstGeom prst="rect">
            <a:avLst/>
          </a:prstGeom>
        </p:spPr>
      </p:pic>
      <p:pic>
        <p:nvPicPr>
          <p:cNvPr id="11" name="Picture 10" descr="A yellow paper with insects on it&#10;&#10;AI-generated content may be incorrect.">
            <a:extLst>
              <a:ext uri="{FF2B5EF4-FFF2-40B4-BE49-F238E27FC236}">
                <a16:creationId xmlns:a16="http://schemas.microsoft.com/office/drawing/2014/main" id="{E6E7541C-FF08-B893-605A-457BF0AD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" y="4388745"/>
            <a:ext cx="3309916" cy="19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282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4745</TotalTime>
  <Words>883</Words>
  <Application>Microsoft Macintosh PowerPoint</Application>
  <PresentationFormat>Widescreen</PresentationFormat>
  <Paragraphs>179</Paragraphs>
  <Slides>32</Slides>
  <Notes>3</Notes>
  <HiddenSlides>5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Mono</vt:lpstr>
      <vt:lpstr>Arial</vt:lpstr>
      <vt:lpstr>Bierstadt</vt:lpstr>
      <vt:lpstr>Cambria Math</vt:lpstr>
      <vt:lpstr>Wingdings</vt:lpstr>
      <vt:lpstr>GestaltVTI</vt:lpstr>
      <vt:lpstr>Data-Efficient Strategies for Object Detection</vt:lpstr>
      <vt:lpstr>Tutorial Goals</vt:lpstr>
      <vt:lpstr>Agenda</vt:lpstr>
      <vt:lpstr>Agenda</vt:lpstr>
      <vt:lpstr>Case Study  Motivation</vt:lpstr>
      <vt:lpstr>Case Study  The whitefly pest</vt:lpstr>
      <vt:lpstr>Case Study  Conventional methods </vt:lpstr>
      <vt:lpstr>Case Study  Smart farming methods</vt:lpstr>
      <vt:lpstr>Case Study  Challenges</vt:lpstr>
      <vt:lpstr>Case Study  Goal</vt:lpstr>
      <vt:lpstr>Case Study</vt:lpstr>
      <vt:lpstr>Case Study</vt:lpstr>
      <vt:lpstr>Case Study</vt:lpstr>
      <vt:lpstr>Data Collection, Pre-processing and Annotation  Goal</vt:lpstr>
      <vt:lpstr>Data Collection</vt:lpstr>
      <vt:lpstr>Annotation</vt:lpstr>
      <vt:lpstr>Annotation  Tools</vt:lpstr>
      <vt:lpstr>Annotation</vt:lpstr>
      <vt:lpstr>Annotation</vt:lpstr>
      <vt:lpstr>State-of-the-Art in Object Detection</vt:lpstr>
      <vt:lpstr>State-of-the-Art in Object Detection One Stage vs Two Stage Model</vt:lpstr>
      <vt:lpstr>State-of-the-Art in Object Detection Metrics</vt:lpstr>
      <vt:lpstr>State-of-the-Art in Object Detection Metrics</vt:lpstr>
      <vt:lpstr>State-of-the-Art in Object Detection Metrics</vt:lpstr>
      <vt:lpstr>State-of-the-Art in Object Detection Metrics – mean Average Precision (mAP)</vt:lpstr>
      <vt:lpstr>Active Learning</vt:lpstr>
      <vt:lpstr>Active Learning</vt:lpstr>
      <vt:lpstr>Active Learning</vt:lpstr>
      <vt:lpstr>Active Learning Expectation</vt:lpstr>
      <vt:lpstr>Active Learning</vt:lpstr>
      <vt:lpstr>Data Quality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Joana Costa</cp:lastModifiedBy>
  <cp:revision>5</cp:revision>
  <dcterms:created xsi:type="dcterms:W3CDTF">2025-06-25T08:32:53Z</dcterms:created>
  <dcterms:modified xsi:type="dcterms:W3CDTF">2025-06-29T17:01:09Z</dcterms:modified>
</cp:coreProperties>
</file>